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Lst>
  <p:notesMasterIdLst>
    <p:notesMasterId r:id="rId77"/>
  </p:notesMasterIdLst>
  <p:sldIdLst>
    <p:sldId id="256" r:id="rId14"/>
    <p:sldId id="257" r:id="rId15"/>
    <p:sldId id="258" r:id="rId16"/>
    <p:sldId id="259" r:id="rId17"/>
    <p:sldId id="260" r:id="rId18"/>
    <p:sldId id="319" r:id="rId19"/>
    <p:sldId id="312" r:id="rId20"/>
    <p:sldId id="313" r:id="rId21"/>
    <p:sldId id="314" r:id="rId22"/>
    <p:sldId id="315" r:id="rId23"/>
    <p:sldId id="316" r:id="rId24"/>
    <p:sldId id="317" r:id="rId25"/>
    <p:sldId id="318" r:id="rId26"/>
    <p:sldId id="262" r:id="rId27"/>
    <p:sldId id="261"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320" r:id="rId47"/>
    <p:sldId id="282" r:id="rId48"/>
    <p:sldId id="281" r:id="rId49"/>
    <p:sldId id="284" r:id="rId50"/>
    <p:sldId id="285" r:id="rId51"/>
    <p:sldId id="286"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7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3" Type="http://schemas.openxmlformats.org/officeDocument/2006/relationships/slide" Target="slides/slide50.xml"/><Relationship Id="rId64" Type="http://schemas.openxmlformats.org/officeDocument/2006/relationships/slide" Target="slides/slide51.xml"/><Relationship Id="rId65" Type="http://schemas.openxmlformats.org/officeDocument/2006/relationships/slide" Target="slides/slide52.xml"/><Relationship Id="rId66" Type="http://schemas.openxmlformats.org/officeDocument/2006/relationships/slide" Target="slides/slide53.xml"/><Relationship Id="rId67" Type="http://schemas.openxmlformats.org/officeDocument/2006/relationships/slide" Target="slides/slide54.xml"/><Relationship Id="rId68" Type="http://schemas.openxmlformats.org/officeDocument/2006/relationships/slide" Target="slides/slide55.xml"/><Relationship Id="rId69" Type="http://schemas.openxmlformats.org/officeDocument/2006/relationships/slide" Target="slides/slide56.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57.xml"/><Relationship Id="rId71" Type="http://schemas.openxmlformats.org/officeDocument/2006/relationships/slide" Target="slides/slide58.xml"/><Relationship Id="rId72" Type="http://schemas.openxmlformats.org/officeDocument/2006/relationships/slide" Target="slides/slide59.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73" Type="http://schemas.openxmlformats.org/officeDocument/2006/relationships/slide" Target="slides/slide60.xml"/><Relationship Id="rId74" Type="http://schemas.openxmlformats.org/officeDocument/2006/relationships/slide" Target="slides/slide61.xml"/><Relationship Id="rId75" Type="http://schemas.openxmlformats.org/officeDocument/2006/relationships/slide" Target="slides/slide62.xml"/><Relationship Id="rId76" Type="http://schemas.openxmlformats.org/officeDocument/2006/relationships/slide" Target="slides/slide63.xml"/><Relationship Id="rId77" Type="http://schemas.openxmlformats.org/officeDocument/2006/relationships/notesMaster" Target="notesMasters/notes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47.xml"/><Relationship Id="rId61" Type="http://schemas.openxmlformats.org/officeDocument/2006/relationships/slide" Target="slides/slide48.xml"/><Relationship Id="rId62" Type="http://schemas.openxmlformats.org/officeDocument/2006/relationships/slide" Target="slides/slide4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0"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latin typeface="Arial"/>
              </a:rPr>
              <a:t>Click to edit the notes format</a:t>
            </a:r>
          </a:p>
        </p:txBody>
      </p:sp>
      <p:sp>
        <p:nvSpPr>
          <p:cNvPr id="591" name="PlaceHolder 2"/>
          <p:cNvSpPr>
            <a:spLocks noGrp="1"/>
          </p:cNvSpPr>
          <p:nvPr>
            <p:ph type="hdr"/>
          </p:nvPr>
        </p:nvSpPr>
        <p:spPr>
          <a:xfrm>
            <a:off x="0" y="0"/>
            <a:ext cx="3280680" cy="534240"/>
          </a:xfrm>
          <a:prstGeom prst="rect">
            <a:avLst/>
          </a:prstGeom>
        </p:spPr>
        <p:txBody>
          <a:bodyPr lIns="0" tIns="0" rIns="0" bIns="0"/>
          <a:lstStyle/>
          <a:p>
            <a:r>
              <a:rPr lang="en-US" sz="1400" b="0" strike="noStrike" spc="-1">
                <a:latin typeface="Times New Roman"/>
              </a:rPr>
              <a:t> </a:t>
            </a:r>
          </a:p>
        </p:txBody>
      </p:sp>
      <p:sp>
        <p:nvSpPr>
          <p:cNvPr id="592" name="PlaceHolder 3"/>
          <p:cNvSpPr>
            <a:spLocks noGrp="1"/>
          </p:cNvSpPr>
          <p:nvPr>
            <p:ph type="dt"/>
          </p:nvPr>
        </p:nvSpPr>
        <p:spPr>
          <a:xfrm>
            <a:off x="4278960" y="0"/>
            <a:ext cx="3280680" cy="534240"/>
          </a:xfrm>
          <a:prstGeom prst="rect">
            <a:avLst/>
          </a:prstGeom>
        </p:spPr>
        <p:txBody>
          <a:bodyPr lIns="0" tIns="0" rIns="0" bIns="0"/>
          <a:lstStyle/>
          <a:p>
            <a:pPr algn="r"/>
            <a:r>
              <a:rPr lang="en-US" sz="1400" b="0" strike="noStrike" spc="-1">
                <a:latin typeface="Times New Roman"/>
              </a:rPr>
              <a:t> </a:t>
            </a:r>
          </a:p>
        </p:txBody>
      </p:sp>
      <p:sp>
        <p:nvSpPr>
          <p:cNvPr id="593" name="PlaceHolder 4"/>
          <p:cNvSpPr>
            <a:spLocks noGrp="1"/>
          </p:cNvSpPr>
          <p:nvPr>
            <p:ph type="ftr"/>
          </p:nvPr>
        </p:nvSpPr>
        <p:spPr>
          <a:xfrm>
            <a:off x="0" y="10157400"/>
            <a:ext cx="3280680" cy="534240"/>
          </a:xfrm>
          <a:prstGeom prst="rect">
            <a:avLst/>
          </a:prstGeom>
        </p:spPr>
        <p:txBody>
          <a:bodyPr lIns="0" tIns="0" rIns="0" bIns="0" anchor="b"/>
          <a:lstStyle/>
          <a:p>
            <a:r>
              <a:rPr lang="en-US" sz="1400" b="0" strike="noStrike" spc="-1">
                <a:latin typeface="Times New Roman"/>
              </a:rPr>
              <a:t> </a:t>
            </a:r>
          </a:p>
        </p:txBody>
      </p:sp>
      <p:sp>
        <p:nvSpPr>
          <p:cNvPr id="594" name="PlaceHolder 5"/>
          <p:cNvSpPr>
            <a:spLocks noGrp="1"/>
          </p:cNvSpPr>
          <p:nvPr>
            <p:ph type="sldNum"/>
          </p:nvPr>
        </p:nvSpPr>
        <p:spPr>
          <a:xfrm>
            <a:off x="4278960" y="10157400"/>
            <a:ext cx="3280680" cy="534240"/>
          </a:xfrm>
          <a:prstGeom prst="rect">
            <a:avLst/>
          </a:prstGeom>
        </p:spPr>
        <p:txBody>
          <a:bodyPr lIns="0" tIns="0" rIns="0" bIns="0" anchor="b"/>
          <a:lstStyle/>
          <a:p>
            <a:pPr algn="r"/>
            <a:fld id="{84D961C2-0C6B-4D7F-9E14-184DF944F015}" type="slidenum">
              <a:rPr lang="en-US" sz="1400" b="0" strike="noStrike" spc="-1">
                <a:latin typeface="Times New Roman"/>
              </a:rPr>
              <a:pPr algn="r"/>
              <a:t>‹#›</a:t>
            </a:fld>
            <a:endParaRPr lang="en-US" sz="1400" b="0" strike="noStrike" spc="-1">
              <a:latin typeface="Times New Roman"/>
            </a:endParaRPr>
          </a:p>
        </p:txBody>
      </p:sp>
    </p:spTree>
    <p:extLst>
      <p:ext uri="{BB962C8B-B14F-4D97-AF65-F5344CB8AC3E}">
        <p14:creationId xmlns:p14="http://schemas.microsoft.com/office/powerpoint/2010/main" val="57324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300"/>
              </a:spcBef>
            </a:pPr>
            <a:r>
              <a:rPr lang="en-US" sz="1000" b="0" strike="noStrike" spc="-1">
                <a:latin typeface="Times New Roman"/>
                <a:ea typeface="Times New Roman"/>
              </a:rPr>
              <a:t>The Enterprise Solutions Division of Alcatel is focused on providing state-of-the-art communications for the enterprise – and that applies whether your enterprise is a local company with 3 employees in a small town, or a large, diversified multinational with numerous manufacturing plants, branch offices, and campus headquarters.  And any size in between, in the public sector or in industry.</a:t>
            </a:r>
            <a:endParaRPr lang="en-US" sz="1000" b="0" strike="noStrike" spc="-1">
              <a:latin typeface="Arial"/>
            </a:endParaRPr>
          </a:p>
          <a:p>
            <a:pPr marL="216000" indent="-215640">
              <a:lnSpc>
                <a:spcPct val="100000"/>
              </a:lnSpc>
              <a:spcBef>
                <a:spcPts val="400"/>
              </a:spcBef>
            </a:pP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Our goal is simple: whatever business you may be in, we are here to make you as competitive as possible.</a:t>
            </a:r>
            <a:endParaRPr lang="en-US" sz="1000" b="0" strike="noStrike" spc="-1">
              <a:latin typeface="Arial"/>
            </a:endParaRPr>
          </a:p>
          <a:p>
            <a:pPr marL="216000" indent="-215640">
              <a:lnSpc>
                <a:spcPct val="100000"/>
              </a:lnSpc>
              <a:spcBef>
                <a:spcPts val="400"/>
              </a:spcBef>
            </a:pP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Now, we focus on 3 key areas in order to achieve this goal:</a:t>
            </a: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Externally to your customers, we can help you improve customer satisfaction</a:t>
            </a: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Internally within your enterprise, we can help improve your day-to-day communications and do it in such a way that optimizes your internal business processes</a:t>
            </a: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Specifically for your IT department, we can help improve your operations and derive greater value from your investments</a:t>
            </a:r>
            <a:endParaRPr lang="en-US" sz="1000" b="0" strike="noStrike" spc="-1">
              <a:latin typeface="Arial"/>
            </a:endParaRPr>
          </a:p>
          <a:p>
            <a:pPr marL="216000" indent="-215640">
              <a:lnSpc>
                <a:spcPct val="100000"/>
              </a:lnSpc>
              <a:spcBef>
                <a:spcPts val="400"/>
              </a:spcBef>
            </a:pP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We do all this by leveraging the power of IP Communications.  As we progress through this presentation you will see what I mean by IP Communications, its benefits, and how we put it to work for you.</a:t>
            </a:r>
            <a:endParaRPr lang="en-US" sz="1000" b="0" strike="noStrike" spc="-1">
              <a:latin typeface="Arial"/>
            </a:endParaRPr>
          </a:p>
          <a:p>
            <a:pPr marL="216000" indent="-215640">
              <a:lnSpc>
                <a:spcPct val="100000"/>
              </a:lnSpc>
              <a:spcBef>
                <a:spcPts val="400"/>
              </a:spcBef>
            </a:pPr>
            <a:endParaRPr lang="en-US" sz="1000" b="0" strike="noStrike" spc="-1">
              <a:latin typeface="Arial"/>
            </a:endParaRPr>
          </a:p>
          <a:p>
            <a:pPr marL="216000" indent="-215640">
              <a:lnSpc>
                <a:spcPct val="100000"/>
              </a:lnSpc>
              <a:spcBef>
                <a:spcPts val="300"/>
              </a:spcBef>
            </a:pPr>
            <a:r>
              <a:rPr lang="en-US" sz="1000" b="0" strike="noStrike" spc="-1">
                <a:latin typeface="Times New Roman"/>
                <a:ea typeface="Times New Roman"/>
              </a:rPr>
              <a:t>And you can also see that we have a strong customer base, many partners, and a dominant position in various technologies.  I will touch on this and our other credentials in greater detail in the next section of this presentation.</a:t>
            </a:r>
            <a:endParaRPr lang="en-US" sz="1000" b="0" strike="noStrike" spc="-1">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2"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000" b="0" strike="noStrike" spc="-1">
                <a:latin typeface="Arial"/>
              </a:rPr>
              <a:t>The Alcatel OmniPCX Enterprise supports the native IP terminals which are compatible with the H323 and SIP protocols</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H323 terminals are seen as external sets</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On the other hand, the SIP terminals are seen as internal sets and the following services are available :</a:t>
            </a:r>
          </a:p>
          <a:p>
            <a:pPr marL="216000" indent="-215640">
              <a:lnSpc>
                <a:spcPct val="100000"/>
              </a:lnSpc>
            </a:pPr>
            <a:r>
              <a:rPr lang="en-US" sz="2000" b="0" strike="noStrike" spc="-1">
                <a:latin typeface="Arial"/>
              </a:rPr>
              <a:t>	- Put on hold</a:t>
            </a:r>
          </a:p>
          <a:p>
            <a:pPr marL="216000" indent="-215640">
              <a:lnSpc>
                <a:spcPct val="100000"/>
              </a:lnSpc>
            </a:pPr>
            <a:r>
              <a:rPr lang="en-US" sz="2000" b="0" strike="noStrike" spc="-1">
                <a:latin typeface="Arial"/>
              </a:rPr>
              <a:t>	- Forwarding</a:t>
            </a:r>
          </a:p>
          <a:p>
            <a:pPr marL="216000" indent="-215640">
              <a:lnSpc>
                <a:spcPct val="100000"/>
              </a:lnSpc>
            </a:pPr>
            <a:r>
              <a:rPr lang="en-US" sz="2000" b="0" strike="noStrike" spc="-1">
                <a:latin typeface="Arial"/>
              </a:rPr>
              <a:t>	- Transfer</a:t>
            </a:r>
          </a:p>
          <a:p>
            <a:pPr marL="216000" indent="-215640">
              <a:lnSpc>
                <a:spcPct val="100000"/>
              </a:lnSpc>
            </a:pPr>
            <a:r>
              <a:rPr lang="en-US" sz="2000" b="0" strike="noStrike" spc="-1">
                <a:latin typeface="Arial"/>
              </a:rPr>
              <a:t>	- Voice mail messages notification</a:t>
            </a:r>
          </a:p>
          <a:p>
            <a:pPr marL="216000" indent="-215640">
              <a:lnSpc>
                <a:spcPct val="100000"/>
              </a:lnSpc>
            </a:pPr>
            <a:r>
              <a:rPr lang="en-US" sz="2000" b="0" strike="noStrike" spc="-1">
                <a:latin typeface="Arial"/>
              </a:rPr>
              <a:t>	- Call restriction</a:t>
            </a:r>
          </a:p>
          <a:p>
            <a:pPr marL="216000" indent="-215640">
              <a:lnSpc>
                <a:spcPct val="100000"/>
              </a:lnSpc>
            </a:pPr>
            <a:r>
              <a:rPr lang="en-US" sz="2000" b="0" strike="noStrike" spc="-1">
                <a:latin typeface="Arial"/>
              </a:rPr>
              <a:t>	- Accounting</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native S0 is not available (4094 ISW plugware is required).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000" b="0" strike="noStrike" spc="-1">
                <a:latin typeface="Arial"/>
              </a:rPr>
              <a:t>The Alcatel OmniPCX Enterprise supports the native IP terminals which are compatible with the H323 and SIP protocols</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H323 terminals are seen as external sets</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On the other hand, the SIP terminals are seen as internal sets and the following services are available :</a:t>
            </a:r>
          </a:p>
          <a:p>
            <a:pPr marL="216000" indent="-215640">
              <a:lnSpc>
                <a:spcPct val="100000"/>
              </a:lnSpc>
            </a:pPr>
            <a:r>
              <a:rPr lang="en-US" sz="2000" b="0" strike="noStrike" spc="-1">
                <a:latin typeface="Arial"/>
              </a:rPr>
              <a:t>	- Put on hold</a:t>
            </a:r>
          </a:p>
          <a:p>
            <a:pPr marL="216000" indent="-215640">
              <a:lnSpc>
                <a:spcPct val="100000"/>
              </a:lnSpc>
            </a:pPr>
            <a:r>
              <a:rPr lang="en-US" sz="2000" b="0" strike="noStrike" spc="-1">
                <a:latin typeface="Arial"/>
              </a:rPr>
              <a:t>	- Forwarding</a:t>
            </a:r>
          </a:p>
          <a:p>
            <a:pPr marL="216000" indent="-215640">
              <a:lnSpc>
                <a:spcPct val="100000"/>
              </a:lnSpc>
            </a:pPr>
            <a:r>
              <a:rPr lang="en-US" sz="2000" b="0" strike="noStrike" spc="-1">
                <a:latin typeface="Arial"/>
              </a:rPr>
              <a:t>	- Transfer</a:t>
            </a:r>
          </a:p>
          <a:p>
            <a:pPr marL="216000" indent="-215640">
              <a:lnSpc>
                <a:spcPct val="100000"/>
              </a:lnSpc>
            </a:pPr>
            <a:r>
              <a:rPr lang="en-US" sz="2000" b="0" strike="noStrike" spc="-1">
                <a:latin typeface="Arial"/>
              </a:rPr>
              <a:t>	- Voice mail messages notification</a:t>
            </a:r>
          </a:p>
          <a:p>
            <a:pPr marL="216000" indent="-215640">
              <a:lnSpc>
                <a:spcPct val="100000"/>
              </a:lnSpc>
            </a:pPr>
            <a:r>
              <a:rPr lang="en-US" sz="2000" b="0" strike="noStrike" spc="-1">
                <a:latin typeface="Arial"/>
              </a:rPr>
              <a:t>	- Call restriction</a:t>
            </a:r>
          </a:p>
          <a:p>
            <a:pPr marL="216000" indent="-215640">
              <a:lnSpc>
                <a:spcPct val="100000"/>
              </a:lnSpc>
            </a:pPr>
            <a:r>
              <a:rPr lang="en-US" sz="2000" b="0" strike="noStrike" spc="-1">
                <a:latin typeface="Arial"/>
              </a:rPr>
              <a:t>	- Accounting</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native S0 is not available (4094 ISW plugware is required).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20000"/>
              </a:lnSpc>
              <a:spcBef>
                <a:spcPts val="300"/>
              </a:spcBef>
            </a:pPr>
            <a:r>
              <a:rPr lang="en-US" sz="1000" b="0" strike="noStrike" spc="-1">
                <a:latin typeface="Arial"/>
              </a:rPr>
              <a:t>The Market Drivers are :</a:t>
            </a:r>
          </a:p>
          <a:p>
            <a:pPr marL="216000" indent="-215640">
              <a:lnSpc>
                <a:spcPct val="120000"/>
              </a:lnSpc>
              <a:spcBef>
                <a:spcPts val="300"/>
              </a:spcBef>
            </a:pPr>
            <a:r>
              <a:rPr lang="en-US" sz="1000" b="1" i="1" strike="noStrike" spc="-1">
                <a:latin typeface="Arial"/>
              </a:rPr>
              <a:t> </a:t>
            </a:r>
            <a:r>
              <a:rPr lang="en-US" sz="1000" b="0" strike="noStrike" spc="-1">
                <a:latin typeface="Arial"/>
              </a:rPr>
              <a:t>Shares human skills &amp; resources in order to allow Virtual teaming. For example in the context of Contact Center agents.</a:t>
            </a:r>
          </a:p>
          <a:p>
            <a:pPr marL="216000" indent="-215640">
              <a:lnSpc>
                <a:spcPct val="120000"/>
              </a:lnSpc>
              <a:spcBef>
                <a:spcPts val="300"/>
              </a:spcBef>
            </a:pPr>
            <a:r>
              <a:rPr lang="en-US" sz="1000" b="0" strike="noStrike" spc="-1">
                <a:latin typeface="Arial"/>
              </a:rPr>
              <a:t>Streamlines small site integration by reducing the costs of installation and equipment and by using centralized management.</a:t>
            </a:r>
          </a:p>
          <a:p>
            <a:pPr marL="216000" indent="-215640">
              <a:lnSpc>
                <a:spcPct val="120000"/>
              </a:lnSpc>
              <a:spcBef>
                <a:spcPts val="300"/>
              </a:spcBef>
            </a:pPr>
            <a:r>
              <a:rPr lang="en-US" sz="1000" b="0" strike="noStrike" spc="-1">
                <a:latin typeface="Arial"/>
              </a:rPr>
              <a:t> Provides advanced level of features to small sites. Feature such as central voice mail, central switchboard operators, corporate directory, on site and inter-site DECT/PWT mobility.</a:t>
            </a:r>
          </a:p>
          <a:p>
            <a:pPr marL="216000" indent="-215640">
              <a:lnSpc>
                <a:spcPct val="120000"/>
              </a:lnSpc>
              <a:spcBef>
                <a:spcPts val="300"/>
              </a:spcBef>
            </a:pPr>
            <a:r>
              <a:rPr lang="en-US" sz="1000" b="0" strike="noStrike" spc="-1">
                <a:latin typeface="Arial"/>
              </a:rPr>
              <a:t> Reduces telephone bills &amp; capital expenses by using toll-by-pass of local operator calls and least cost routing. Implements centralized systems &amp; applications instead of branch office boxes (IP Telephony, attendant, voice mail,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5"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300"/>
              </a:spcBef>
            </a:pPr>
            <a:r>
              <a:rPr lang="en-US" sz="1000" b="0" strike="noStrike" spc="-1">
                <a:latin typeface="Arial"/>
              </a:rPr>
              <a:t>Another aspect  of the OmniPCX 4400 distributed architecture allows sharing of human resources such as centralized attendants, or network and applications management.</a:t>
            </a:r>
          </a:p>
          <a:p>
            <a:pPr marL="216000" indent="-215640">
              <a:lnSpc>
                <a:spcPct val="100000"/>
              </a:lnSpc>
              <a:spcBef>
                <a:spcPts val="300"/>
              </a:spcBef>
            </a:pPr>
            <a:r>
              <a:rPr lang="en-US" sz="1000" b="0" strike="noStrike" spc="-1">
                <a:latin typeface="Arial"/>
              </a:rPr>
              <a:t>The OmniPCX 4400 distributed architecture also, optimizes capital investments with application centralization for voicemail, fax mail, directories, and management.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6"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1300" b="0" strike="noStrike" spc="-1">
                <a:latin typeface="Arial"/>
              </a:rPr>
              <a:t>The OmniVista 4760 uses the IP network to connect to OmniPCX platforms.  It may be parked on a LAN, a Wan or, if appropriate mechanisms are used, on the WEB in order to facilitate management from everywhere.</a:t>
            </a:r>
          </a:p>
          <a:p>
            <a:pPr marL="216000" indent="-215640">
              <a:lnSpc>
                <a:spcPct val="100000"/>
              </a:lnSpc>
            </a:pPr>
            <a:r>
              <a:rPr lang="en-US" sz="1300" b="0" strike="noStrike" spc="-1">
                <a:latin typeface="Arial"/>
              </a:rPr>
              <a:t>This will allow adaptation to all types of management organisations and large distributed campus networks that are managed from a single point as well as from different offices by several experts managing each network.  </a:t>
            </a:r>
          </a:p>
          <a:p>
            <a:pPr marL="216000" indent="-215640">
              <a:lnSpc>
                <a:spcPct val="100000"/>
              </a:lnSpc>
            </a:pPr>
            <a:r>
              <a:rPr lang="en-US" sz="1300" b="0" strike="noStrike" spc="-1">
                <a:latin typeface="Arial"/>
              </a:rPr>
              <a:t>Since the OmniVista architecture is a client server type, applications usage may be split as several clients use it simultaneously. </a:t>
            </a:r>
          </a:p>
          <a:p>
            <a:pPr marL="216000" indent="-215640">
              <a:lnSpc>
                <a:spcPct val="100000"/>
              </a:lnSpc>
            </a:pPr>
            <a:r>
              <a:rPr lang="en-US" sz="1300" b="0" strike="noStrike" spc="-1">
                <a:latin typeface="Arial"/>
              </a:rPr>
              <a:t>As an example, while one client runs the “Accounting” application, another client may run the “Configuration” application while still another one may run the alarm application to supervise the global network.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50000"/>
              </a:lnSpc>
            </a:pPr>
            <a:r>
              <a:rPr lang="en-US" sz="1300" b="0" strike="noStrike" spc="-1">
                <a:solidFill>
                  <a:srgbClr val="CCCCFF"/>
                </a:solidFill>
                <a:latin typeface="Arial"/>
              </a:rPr>
              <a:t>The Topology application screen of OmniVista provides</a:t>
            </a:r>
            <a:r>
              <a:rPr lang="en-US" sz="1300" b="0" strike="noStrike" spc="-1">
                <a:solidFill>
                  <a:srgbClr val="000000"/>
                </a:solidFill>
                <a:latin typeface="Arial"/>
              </a:rPr>
              <a:t>, a logical view of the OmniPCX network. This screen allows navigation through nodes, trunks, racks, or boards just by clicking on the object.</a:t>
            </a:r>
            <a:endParaRPr lang="en-US" sz="1300" b="0" strike="noStrike" spc="-1">
              <a:latin typeface="Arial"/>
            </a:endParaRPr>
          </a:p>
          <a:p>
            <a:pPr marL="216000" indent="-215640">
              <a:lnSpc>
                <a:spcPct val="150000"/>
              </a:lnSpc>
            </a:pPr>
            <a:r>
              <a:rPr lang="en-US" sz="1300" b="0" strike="noStrike" spc="-1">
                <a:solidFill>
                  <a:srgbClr val="000000"/>
                </a:solidFill>
                <a:latin typeface="Arial"/>
              </a:rPr>
              <a:t>Once the OmniPCXs is defined as part of the topology, the networks links are automatically detected and then reported on the topology.</a:t>
            </a:r>
            <a:endParaRPr lang="en-US" sz="1300" b="0" strike="noStrike" spc="-1">
              <a:latin typeface="Arial"/>
            </a:endParaRPr>
          </a:p>
          <a:p>
            <a:pPr marL="216000" indent="-215640">
              <a:lnSpc>
                <a:spcPct val="150000"/>
              </a:lnSpc>
            </a:pPr>
            <a:r>
              <a:rPr lang="en-US" sz="1300" b="0" strike="noStrike" spc="-1">
                <a:solidFill>
                  <a:srgbClr val="CCCCFF"/>
                </a:solidFill>
                <a:latin typeface="Arial"/>
              </a:rPr>
              <a:t>If an alarm occurs , the topology displays where it occurs</a:t>
            </a:r>
            <a:r>
              <a:rPr lang="en-US" sz="1300" b="0" strike="noStrike" spc="-1">
                <a:solidFill>
                  <a:srgbClr val="000000"/>
                </a:solidFill>
                <a:latin typeface="Arial"/>
              </a:rPr>
              <a:t> on the configuration dependant screen in real time.</a:t>
            </a:r>
            <a:endParaRPr lang="en-US" sz="1300" b="0" strike="noStrike" spc="-1">
              <a:latin typeface="Arial"/>
            </a:endParaRPr>
          </a:p>
          <a:p>
            <a:pPr marL="216000" indent="-215640">
              <a:lnSpc>
                <a:spcPct val="150000"/>
              </a:lnSpc>
            </a:pPr>
            <a:r>
              <a:rPr lang="en-US" sz="1300" b="0" strike="noStrike" spc="-1">
                <a:solidFill>
                  <a:srgbClr val="000000"/>
                </a:solidFill>
                <a:latin typeface="Arial"/>
              </a:rPr>
              <a:t>As soon as an alarm is shown on a system, the manager  can automatically drive to the system configuration, </a:t>
            </a:r>
            <a:r>
              <a:rPr lang="en-US" sz="1300" b="0" strike="noStrike" spc="-1">
                <a:solidFill>
                  <a:srgbClr val="CCCCFF"/>
                </a:solidFill>
                <a:latin typeface="Arial"/>
              </a:rPr>
              <a:t>up to the failed board if needed by performing simple mouse clicks. </a:t>
            </a:r>
            <a:endParaRPr lang="en-US" sz="1300" b="0" strike="noStrike" spc="-1">
              <a:latin typeface="Arial"/>
            </a:endParaRPr>
          </a:p>
          <a:p>
            <a:pPr marL="216000" indent="-215640">
              <a:lnSpc>
                <a:spcPct val="150000"/>
              </a:lnSpc>
            </a:pPr>
            <a:r>
              <a:rPr lang="en-US" sz="1300" b="0" strike="noStrike" spc="-1">
                <a:solidFill>
                  <a:srgbClr val="CCCCFF"/>
                </a:solidFill>
                <a:latin typeface="Arial"/>
              </a:rPr>
              <a:t>Thanks to the </a:t>
            </a:r>
            <a:r>
              <a:rPr lang="en-US" sz="1300" b="0" strike="noStrike" spc="-1">
                <a:solidFill>
                  <a:srgbClr val="CCCCFF"/>
                </a:solidFill>
                <a:latin typeface="Arial"/>
                <a:ea typeface="Arial"/>
              </a:rPr>
              <a:t>“click to configure” concept, the OmniVista provides direct access to platform and application configurations.</a:t>
            </a:r>
            <a:endParaRPr lang="en-US" sz="1300" b="0" strike="noStrike" spc="-1">
              <a:latin typeface="Arial"/>
            </a:endParaRPr>
          </a:p>
          <a:p>
            <a:pPr marL="216000" indent="-215640">
              <a:lnSpc>
                <a:spcPct val="150000"/>
              </a:lnSpc>
            </a:pPr>
            <a:r>
              <a:rPr lang="en-US" sz="1300" b="0" strike="noStrike" spc="-1">
                <a:solidFill>
                  <a:srgbClr val="CCCCFF"/>
                </a:solidFill>
                <a:latin typeface="Arial"/>
                <a:ea typeface="Arial"/>
              </a:rPr>
              <a:t>As shown on the animation the topology is animated in real time. It is a highly relevant tool to synthesize the network administration</a:t>
            </a:r>
            <a:r>
              <a:rPr lang="en-US" sz="1300" b="0" strike="noStrike" spc="-1">
                <a:solidFill>
                  <a:srgbClr val="000000"/>
                </a:solidFill>
                <a:latin typeface="Arial"/>
                <a:ea typeface="Arial"/>
              </a:rPr>
              <a:t>.</a:t>
            </a:r>
            <a:endParaRPr lang="en-US" sz="1300" b="0" strike="noStrike" spc="-1">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1300" b="0" strike="noStrike" spc="-1">
                <a:latin typeface="Arial"/>
              </a:rPr>
              <a:t>The OmniVista 4760 uses the IP network to connect to OmniPCX platforms.  It may be parked on a LAN, a Wan or, if appropriate mechanisms are used, on the WEB in order to facilitate management from everywhere.</a:t>
            </a:r>
          </a:p>
          <a:p>
            <a:pPr marL="216000" indent="-215640">
              <a:lnSpc>
                <a:spcPct val="100000"/>
              </a:lnSpc>
            </a:pPr>
            <a:r>
              <a:rPr lang="en-US" sz="1300" b="0" strike="noStrike" spc="-1">
                <a:latin typeface="Arial"/>
              </a:rPr>
              <a:t>This will allow adaptation to all types of management organisations and large distributed campus networks that are managed from a single point as well as from different offices by several experts managing each network.  </a:t>
            </a:r>
          </a:p>
          <a:p>
            <a:pPr marL="216000" indent="-215640">
              <a:lnSpc>
                <a:spcPct val="100000"/>
              </a:lnSpc>
            </a:pPr>
            <a:r>
              <a:rPr lang="en-US" sz="1300" b="0" strike="noStrike" spc="-1">
                <a:latin typeface="Arial"/>
              </a:rPr>
              <a:t>Since the OmniVista architecture is a client server type, applications usage may be split as several clients use it simultaneously. </a:t>
            </a:r>
          </a:p>
          <a:p>
            <a:pPr marL="216000" indent="-215640">
              <a:lnSpc>
                <a:spcPct val="100000"/>
              </a:lnSpc>
            </a:pPr>
            <a:r>
              <a:rPr lang="en-US" sz="1300" b="0" strike="noStrike" spc="-1">
                <a:latin typeface="Arial"/>
              </a:rPr>
              <a:t>As an example, while one client runs the “Accounting” application, another client may run the “Configuration” application while still another one may run the alarm application to supervise the global network.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400"/>
              </a:spcBef>
            </a:pPr>
            <a:r>
              <a:rPr lang="en-US" sz="1200" b="0" strike="noStrike" spc="-1">
                <a:latin typeface="Calibri"/>
                <a:ea typeface="Calibri"/>
              </a:rPr>
              <a:t>A theory in economics, detailed by MM Pine &amp; Gilmore, says that as markets become mature, the real value moves to the right of a value chain made of 4 stages. Everyone can choose where to play, from being a provider of goods to delivering experience. Value and benefits are not the same at every step.</a:t>
            </a:r>
            <a:endParaRPr lang="en-US" sz="1200" b="0" strike="noStrike" spc="-1">
              <a:latin typeface="Arial"/>
            </a:endParaRPr>
          </a:p>
          <a:p>
            <a:pPr marL="216000" indent="-215640">
              <a:lnSpc>
                <a:spcPct val="100000"/>
              </a:lnSpc>
              <a:spcBef>
                <a:spcPts val="400"/>
              </a:spcBef>
            </a:pPr>
            <a:endParaRPr lang="en-US" sz="1200" b="0" strike="noStrike" spc="-1">
              <a:latin typeface="Arial"/>
            </a:endParaRPr>
          </a:p>
          <a:p>
            <a:pPr marL="216000" indent="-215640">
              <a:lnSpc>
                <a:spcPct val="100000"/>
              </a:lnSpc>
              <a:spcBef>
                <a:spcPts val="400"/>
              </a:spcBef>
            </a:pPr>
            <a:r>
              <a:rPr lang="en-US" sz="1200" b="0" strike="noStrike" spc="-1">
                <a:latin typeface="Calibri"/>
                <a:ea typeface="Calibri"/>
              </a:rPr>
              <a:t>Let’s imagine you’re in the coffee business. You can be a provider of beans, you can package these beans and sell the packs in supermarkets and groceries, you can also develop services around the coffee such as Nespresso or ultimately might want to create a new experience for your consumers such as Starbucks does. At every stage you can make money but the benefits and the value will be totally different.</a:t>
            </a:r>
            <a:endParaRPr lang="en-US" sz="1200" b="0" strike="noStrike" spc="-1">
              <a:latin typeface="Arial"/>
            </a:endParaRPr>
          </a:p>
          <a:p>
            <a:pPr marL="216000" indent="-215640">
              <a:lnSpc>
                <a:spcPct val="100000"/>
              </a:lnSpc>
              <a:spcBef>
                <a:spcPts val="400"/>
              </a:spcBef>
            </a:pPr>
            <a:endParaRPr lang="en-US" sz="1200" b="0" strike="noStrike" spc="-1">
              <a:latin typeface="Arial"/>
            </a:endParaRPr>
          </a:p>
          <a:p>
            <a:pPr marL="216000" indent="-215640">
              <a:lnSpc>
                <a:spcPct val="100000"/>
              </a:lnSpc>
              <a:spcBef>
                <a:spcPts val="400"/>
              </a:spcBef>
            </a:pPr>
            <a:r>
              <a:rPr lang="en-US" sz="1200" b="0" strike="noStrike" spc="-1">
                <a:latin typeface="Calibri"/>
                <a:ea typeface="Calibri"/>
              </a:rPr>
              <a:t>We believe the communications market is not different and is guided by the same rules. Connectivity is Goods. Conversations is the experience.</a:t>
            </a:r>
            <a:endParaRPr lang="en-US" sz="1200" b="0" strike="noStrike" spc="-1">
              <a:latin typeface="Arial"/>
            </a:endParaRPr>
          </a:p>
          <a:p>
            <a:pPr marL="216000" indent="-215640">
              <a:lnSpc>
                <a:spcPct val="100000"/>
              </a:lnSpc>
              <a:spcBef>
                <a:spcPts val="400"/>
              </a:spcBef>
            </a:pPr>
            <a:endParaRPr lang="en-US" sz="1200" b="0" strike="noStrike" spc="-1">
              <a:latin typeface="Arial"/>
            </a:endParaRPr>
          </a:p>
          <a:p>
            <a:pPr marL="216000" indent="-215640">
              <a:lnSpc>
                <a:spcPct val="100000"/>
              </a:lnSpc>
              <a:spcBef>
                <a:spcPts val="400"/>
              </a:spcBef>
            </a:pPr>
            <a:r>
              <a:rPr lang="en-US" sz="1200" b="0" strike="noStrike" spc="-1">
                <a:latin typeface="Calibri"/>
                <a:ea typeface="Calibri"/>
              </a:rPr>
              <a:t>We don’t say all customers should be at the stage of conversations tomorrow. Our point is that we respect the maturity of the use of communications and our strategy is to pave to way from connectivity to conversations by providing evolutionary solutions which will add something more, will help improve productivity, lower operational costs and enable employees to use the applications and devices  they like. </a:t>
            </a:r>
            <a:endParaRPr lang="en-US" sz="1200" b="0" strike="noStrike" spc="-1">
              <a:latin typeface="Arial"/>
            </a:endParaRPr>
          </a:p>
          <a:p>
            <a:pPr marL="216000" indent="-215640">
              <a:lnSpc>
                <a:spcPct val="100000"/>
              </a:lnSpc>
              <a:spcBef>
                <a:spcPts val="400"/>
              </a:spcBef>
            </a:pPr>
            <a:endParaRPr lang="en-US" sz="1200" b="0" strike="noStrike" spc="-1">
              <a:latin typeface="Arial"/>
            </a:endParaRPr>
          </a:p>
          <a:p>
            <a:pPr marL="216000" indent="-215640">
              <a:lnSpc>
                <a:spcPct val="100000"/>
              </a:lnSpc>
              <a:spcBef>
                <a:spcPts val="400"/>
              </a:spcBef>
            </a:pPr>
            <a:r>
              <a:rPr lang="en-US" sz="1200" b="0" strike="noStrike" spc="-1">
                <a:latin typeface="Calibri"/>
                <a:ea typeface="Calibri"/>
              </a:rPr>
              <a:t>At your own pace. At every stage, we are providing solutions for communication platforms, applications incl unified communications and collaboration, and deliver a seamless user experience across the devices , from deskphones to tablets.</a:t>
            </a:r>
            <a:endParaRPr lang="en-US" sz="1200" b="0" strike="noStrike" spc="-1">
              <a:latin typeface="Arial"/>
            </a:endParaRPr>
          </a:p>
          <a:p>
            <a:pPr marL="216000" indent="-215640">
              <a:lnSpc>
                <a:spcPct val="100000"/>
              </a:lnSpc>
              <a:spcBef>
                <a:spcPts val="400"/>
              </a:spcBef>
            </a:pPr>
            <a:endParaRPr lang="en-US" sz="1200" b="0" strike="noStrike" spc="-1">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 name="PlaceHolder 1"/>
          <p:cNvSpPr>
            <a:spLocks noGrp="1"/>
          </p:cNvSpPr>
          <p:nvPr>
            <p:ph type="body"/>
          </p:nvPr>
        </p:nvSpPr>
        <p:spPr>
          <a:xfrm>
            <a:off x="685800" y="4343400"/>
            <a:ext cx="5485680" cy="4114080"/>
          </a:xfrm>
          <a:prstGeom prst="rect">
            <a:avLst/>
          </a:prstGeom>
        </p:spPr>
        <p:txBody>
          <a:bodyPr lIns="0" tIns="0" rIns="0" bIns="0">
            <a:normAutofit/>
          </a:bodyPr>
          <a:lstStyle/>
          <a:p>
            <a:pPr marL="216000" indent="-216000">
              <a:lnSpc>
                <a:spcPct val="100000"/>
              </a:lnSpc>
              <a:spcBef>
                <a:spcPts val="420"/>
              </a:spcBef>
            </a:pPr>
            <a:r>
              <a:rPr lang="en-US" sz="1400" b="0" strike="noStrike" spc="-1">
                <a:latin typeface="+mn-lt"/>
              </a:rPr>
              <a:t>Native in OpenTouch</a:t>
            </a:r>
            <a:r>
              <a:t/>
            </a:r>
            <a:br/>
            <a:r>
              <a:rPr lang="en-US" sz="1400" b="0" strike="noStrike" spc="-1">
                <a:latin typeface="+mn-lt"/>
              </a:rPr>
              <a:t>Text chat, Group chat, Persistent chat</a:t>
            </a:r>
            <a:r>
              <a:t/>
            </a:r>
            <a:br/>
            <a:r>
              <a:rPr lang="en-US" sz="1400" b="0" strike="noStrike" spc="-1">
                <a:latin typeface="+mn-lt"/>
              </a:rPr>
              <a:t>Enterprise Directory</a:t>
            </a:r>
            <a:r>
              <a:t/>
            </a:r>
            <a:br/>
            <a:r>
              <a:rPr lang="en-US" sz="1400" b="0" strike="noStrike" spc="-1">
                <a:latin typeface="+mn-lt"/>
              </a:rPr>
              <a:t>Archiving</a:t>
            </a:r>
            <a:r>
              <a:t/>
            </a:r>
            <a:br/>
            <a:r>
              <a:rPr lang="en-US" sz="1400" b="0" strike="noStrike" spc="-1">
                <a:latin typeface="+mn-lt"/>
              </a:rPr>
              <a:t>SIP/SIMPLE support for federation</a:t>
            </a:r>
            <a:r>
              <a:t/>
            </a:r>
            <a:br/>
            <a:r>
              <a:rPr lang="en-US" sz="1400" b="0" strike="noStrike" spc="-1">
                <a:latin typeface="+mn-lt"/>
              </a:rPr>
              <a:t>Native integration with presence</a:t>
            </a:r>
            <a:r>
              <a:t/>
            </a:r>
            <a:br/>
            <a:r>
              <a:rPr lang="en-US" sz="1400" b="0" strike="noStrike" spc="-1">
                <a:latin typeface="+mn-lt"/>
              </a:rPr>
              <a:t>Simultaneously displayed on devices</a:t>
            </a:r>
            <a:r>
              <a:t/>
            </a:r>
            <a:br/>
            <a:r>
              <a:rPr lang="en-US" sz="1400" b="0" strike="noStrike" spc="-1">
                <a:latin typeface="+mn-lt"/>
              </a:rPr>
              <a:t>Embedded management</a:t>
            </a:r>
            <a:r>
              <a:t/>
            </a:r>
            <a:br/>
            <a:r>
              <a:rPr lang="en-US" sz="1400" b="0" strike="noStrike" spc="-1">
                <a:latin typeface="+mn-lt"/>
              </a:rPr>
              <a:t>Embedded security (HTTPS, SSO)</a:t>
            </a:r>
            <a:r>
              <a:t/>
            </a:r>
            <a:br/>
            <a:r>
              <a:rPr lang="en-US" sz="1400" b="0" strike="noStrike" spc="-1">
                <a:latin typeface="+mn-lt"/>
              </a:rPr>
              <a:t>Easy to install and configure</a:t>
            </a:r>
            <a:endParaRPr lang="en-US" sz="1400" b="0" strike="noStrike" spc="-1">
              <a:latin typeface="Arial"/>
            </a:endParaRPr>
          </a:p>
          <a:p>
            <a:pPr marL="216000" indent="-216000">
              <a:lnSpc>
                <a:spcPct val="100000"/>
              </a:lnSpc>
            </a:pPr>
            <a:endParaRPr lang="en-US" sz="1400" b="0" strike="noStrike" spc="-1">
              <a:latin typeface="Arial"/>
            </a:endParaRPr>
          </a:p>
          <a:p>
            <a:pPr marL="216000" indent="-216000">
              <a:lnSpc>
                <a:spcPct val="150000"/>
              </a:lnSpc>
              <a:spcAft>
                <a:spcPts val="601"/>
              </a:spcAft>
            </a:pPr>
            <a:r>
              <a:rPr lang="en-US" sz="1400" b="0" strike="noStrike" spc="-1">
                <a:latin typeface="+mn-lt"/>
              </a:rPr>
              <a:t>Native in OpenTouch </a:t>
            </a:r>
            <a:r>
              <a:t/>
            </a:r>
            <a:br/>
            <a:r>
              <a:rPr lang="en-US" sz="1400" b="0" strike="noStrike" spc="-1">
                <a:latin typeface="+mn-lt"/>
              </a:rPr>
              <a:t>Presentation delivery</a:t>
            </a:r>
            <a:r>
              <a:t/>
            </a:r>
            <a:br/>
            <a:r>
              <a:rPr lang="en-US" sz="1400" b="0" strike="noStrike" spc="-1">
                <a:latin typeface="+mn-lt"/>
              </a:rPr>
              <a:t>Desktop, application and file sharing</a:t>
            </a:r>
            <a:r>
              <a:t/>
            </a:r>
            <a:br/>
            <a:r>
              <a:rPr lang="en-US" sz="1400" b="0" strike="noStrike" spc="-1">
                <a:latin typeface="+mn-lt"/>
              </a:rPr>
              <a:t>Whiteboard and interactive whiteboard</a:t>
            </a:r>
            <a:r>
              <a:t/>
            </a:r>
            <a:br/>
            <a:r>
              <a:rPr lang="en-US" sz="1400" b="0" strike="noStrike" spc="-1">
                <a:latin typeface="+mn-lt"/>
              </a:rPr>
              <a:t>Audio conferencing with active speaker</a:t>
            </a:r>
            <a:r>
              <a:t/>
            </a:r>
            <a:br/>
            <a:r>
              <a:rPr lang="en-US" sz="1400" b="0" strike="noStrike" spc="-1">
                <a:latin typeface="+mn-lt"/>
              </a:rPr>
              <a:t>VoIP soft phone</a:t>
            </a:r>
            <a:endParaRPr lang="en-US" sz="1400" b="0" strike="noStrike" spc="-1">
              <a:latin typeface="Arial"/>
            </a:endParaRPr>
          </a:p>
          <a:p>
            <a:pPr marL="216000" indent="-216000">
              <a:lnSpc>
                <a:spcPct val="150000"/>
              </a:lnSpc>
              <a:spcAft>
                <a:spcPts val="601"/>
              </a:spcAft>
            </a:pPr>
            <a:r>
              <a:rPr lang="en-US" sz="1400" b="0" strike="noStrike" spc="-1">
                <a:latin typeface="+mn-lt"/>
              </a:rPr>
              <a:t>Presence enabled across devices</a:t>
            </a:r>
            <a:r>
              <a:t/>
            </a:r>
            <a:br/>
            <a:r>
              <a:rPr lang="en-US" sz="1400" b="0" strike="noStrike" spc="-1">
                <a:latin typeface="+mn-lt"/>
              </a:rPr>
              <a:t>Chat, polling, recording, history</a:t>
            </a:r>
            <a:r>
              <a:t/>
            </a:r>
            <a:br/>
            <a:r>
              <a:rPr lang="en-US" sz="1400" b="0" strike="noStrike" spc="-1">
                <a:latin typeface="+mn-lt"/>
              </a:rPr>
              <a:t>Video conferencing integration</a:t>
            </a:r>
            <a:r>
              <a:t/>
            </a:r>
            <a:br/>
            <a:r>
              <a:rPr lang="en-US" sz="1400" b="0" strike="noStrike" spc="-1">
                <a:latin typeface="+mn-lt"/>
              </a:rPr>
              <a:t>Integration with calendars, email…</a:t>
            </a:r>
            <a:r>
              <a:t/>
            </a:r>
            <a:br/>
            <a:r>
              <a:rPr lang="en-US" sz="1400" b="0" strike="noStrike" spc="-1">
                <a:latin typeface="+mn-lt"/>
              </a:rPr>
              <a:t>Escalation to web exchange from </a:t>
            </a:r>
            <a:r>
              <a:t/>
            </a:r>
            <a:br/>
            <a:r>
              <a:rPr lang="en-US" sz="1400" b="0" strike="noStrike" spc="-1">
                <a:latin typeface="+mn-lt"/>
              </a:rPr>
              <a:t>any session (IM, voice, video)</a:t>
            </a:r>
            <a:r>
              <a:t/>
            </a:r>
            <a:br/>
            <a:r>
              <a:rPr lang="en-US" sz="1400" b="0" strike="noStrike" spc="-1">
                <a:latin typeface="+mn-lt"/>
              </a:rPr>
              <a:t>New GUI</a:t>
            </a:r>
            <a:endParaRPr lang="en-US" sz="1400" b="0" strike="noStrike" spc="-1">
              <a:latin typeface="Arial"/>
            </a:endParaRPr>
          </a:p>
          <a:p>
            <a:pPr marL="216000" indent="-216000">
              <a:lnSpc>
                <a:spcPct val="150000"/>
              </a:lnSpc>
            </a:pPr>
            <a:endParaRPr lang="en-US" sz="1400" b="0" strike="noStrike" spc="-1">
              <a:latin typeface="Arial"/>
            </a:endParaRPr>
          </a:p>
          <a:p>
            <a:pPr marL="216000" indent="-216000">
              <a:lnSpc>
                <a:spcPct val="150000"/>
              </a:lnSpc>
              <a:spcAft>
                <a:spcPts val="601"/>
              </a:spcAft>
            </a:pPr>
            <a:r>
              <a:rPr lang="en-US" sz="1400" b="0" strike="noStrike" spc="-1">
                <a:latin typeface="+mn-lt"/>
              </a:rPr>
              <a:t>Native video switching in OpenTouch</a:t>
            </a:r>
            <a:endParaRPr lang="en-US" sz="1400" b="0" strike="noStrike" spc="-1">
              <a:latin typeface="Arial"/>
            </a:endParaRPr>
          </a:p>
          <a:p>
            <a:pPr marL="216000" indent="-216000">
              <a:lnSpc>
                <a:spcPct val="150000"/>
              </a:lnSpc>
              <a:spcAft>
                <a:spcPts val="601"/>
              </a:spcAft>
            </a:pPr>
            <a:r>
              <a:rPr lang="en-US" sz="1400" b="0" strike="noStrike" spc="-1">
                <a:latin typeface="+mn-lt"/>
              </a:rPr>
              <a:t>HD standard supporting H264</a:t>
            </a:r>
            <a:endParaRPr lang="en-US" sz="1400" b="0" strike="noStrike" spc="-1">
              <a:latin typeface="Arial"/>
            </a:endParaRPr>
          </a:p>
          <a:p>
            <a:pPr marL="216000" indent="-216000">
              <a:lnSpc>
                <a:spcPct val="150000"/>
              </a:lnSpc>
              <a:spcAft>
                <a:spcPts val="601"/>
              </a:spcAft>
            </a:pPr>
            <a:r>
              <a:rPr lang="en-US" sz="1400" b="0" strike="noStrike" spc="-1">
                <a:latin typeface="+mn-lt"/>
              </a:rPr>
              <a:t>Full integration in My Instant </a:t>
            </a:r>
            <a:r>
              <a:t/>
            </a:r>
            <a:br/>
            <a:r>
              <a:rPr lang="en-US" sz="1400" b="0" strike="noStrike" spc="-1">
                <a:latin typeface="+mn-lt"/>
              </a:rPr>
              <a:t>Communicator (Voice, IM, video)</a:t>
            </a:r>
            <a:endParaRPr lang="en-US" sz="1400" b="0" strike="noStrike" spc="-1">
              <a:latin typeface="Arial"/>
            </a:endParaRPr>
          </a:p>
          <a:p>
            <a:pPr marL="216000" indent="-216000">
              <a:lnSpc>
                <a:spcPct val="150000"/>
              </a:lnSpc>
              <a:spcAft>
                <a:spcPts val="601"/>
              </a:spcAft>
            </a:pPr>
            <a:r>
              <a:rPr lang="en-US" sz="1400" b="0" strike="noStrike" spc="-1">
                <a:latin typeface="+mn-lt"/>
              </a:rPr>
              <a:t>Escalate to a video from any session </a:t>
            </a:r>
            <a:r>
              <a:t/>
            </a:r>
            <a:br/>
            <a:r>
              <a:rPr lang="en-US" sz="1400" b="0" strike="noStrike" spc="-1">
                <a:latin typeface="+mn-lt"/>
              </a:rPr>
              <a:t>(IM, voice, mobile, web exchange) </a:t>
            </a:r>
            <a:endParaRPr lang="en-US" sz="1400" b="0" strike="noStrike" spc="-1">
              <a:latin typeface="Arial"/>
            </a:endParaRPr>
          </a:p>
          <a:p>
            <a:pPr marL="216000" indent="-216000">
              <a:lnSpc>
                <a:spcPct val="150000"/>
              </a:lnSpc>
              <a:spcAft>
                <a:spcPts val="601"/>
              </a:spcAft>
            </a:pPr>
            <a:r>
              <a:rPr lang="en-US" sz="1400" b="0" strike="noStrike" spc="-1">
                <a:latin typeface="+mn-lt"/>
              </a:rPr>
              <a:t>Integration with room systems and </a:t>
            </a:r>
            <a:r>
              <a:t/>
            </a:r>
            <a:br/>
            <a:r>
              <a:rPr lang="en-US" sz="1400" b="0" strike="noStrike" spc="-1">
                <a:latin typeface="+mn-lt"/>
              </a:rPr>
              <a:t>tele-presence</a:t>
            </a:r>
            <a:r>
              <a:t/>
            </a:r>
            <a:br/>
            <a:r>
              <a:rPr lang="en-US" sz="1400" b="0" strike="noStrike" spc="-1">
                <a:latin typeface="+mn-lt"/>
              </a:rPr>
              <a:t>MyIC phone video </a:t>
            </a:r>
            <a:r>
              <a:t/>
            </a:r>
            <a:br/>
            <a:r>
              <a:rPr lang="en-US" sz="1400" b="0" strike="noStrike" spc="-1">
                <a:latin typeface="+mn-lt"/>
              </a:rPr>
              <a:t>- HD Camera module </a:t>
            </a:r>
            <a:r>
              <a:t/>
            </a:r>
            <a:br/>
            <a:r>
              <a:rPr lang="en-US" sz="1400" b="0" strike="noStrike" spc="-1">
                <a:latin typeface="+mn-lt"/>
              </a:rPr>
              <a:t>- Video communication &amp; streaming</a:t>
            </a:r>
            <a:endParaRPr lang="en-US" sz="1400" b="0" strike="noStrike" spc="-1">
              <a:latin typeface="Arial"/>
            </a:endParaRPr>
          </a:p>
          <a:p>
            <a:pPr marL="216000" indent="-216000">
              <a:lnSpc>
                <a:spcPct val="150000"/>
              </a:lnSpc>
            </a:pPr>
            <a:endParaRPr lang="en-US" sz="1400" b="0" strike="noStrike" spc="-1">
              <a:latin typeface="Arial"/>
            </a:endParaRPr>
          </a:p>
          <a:p>
            <a:pPr marL="216000" indent="-216000">
              <a:lnSpc>
                <a:spcPct val="150000"/>
              </a:lnSpc>
            </a:pPr>
            <a:endParaRPr lang="en-US" sz="1400" b="0" strike="noStrike" spc="-1">
              <a:latin typeface="Arial"/>
            </a:endParaRPr>
          </a:p>
        </p:txBody>
      </p:sp>
      <p:sp>
        <p:nvSpPr>
          <p:cNvPr id="1591" name="CustomShape 2"/>
          <p:cNvSpPr/>
          <p:nvPr/>
        </p:nvSpPr>
        <p:spPr>
          <a:xfrm>
            <a:off x="3883680" y="8685000"/>
            <a:ext cx="2971800" cy="45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8866E1D6-A346-42FE-9A54-158D3C055E3A}" type="slidenum">
              <a:rPr lang="en-US" sz="1200" b="0" strike="noStrike" spc="-1">
                <a:solidFill>
                  <a:srgbClr val="000000"/>
                </a:solidFill>
                <a:latin typeface="+mn-lt"/>
                <a:ea typeface="+mn-ea"/>
              </a:rPr>
              <a:pPr algn="r">
                <a:lnSpc>
                  <a:spcPct val="100000"/>
                </a:lnSpc>
              </a:pPr>
              <a:t>39</a:t>
            </a:fld>
            <a:endParaRPr lang="en-US" sz="1200" b="0" strike="noStrike" spc="-1">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 name="PlaceHolder 1"/>
          <p:cNvSpPr>
            <a:spLocks noGrp="1"/>
          </p:cNvSpPr>
          <p:nvPr>
            <p:ph type="body"/>
          </p:nvPr>
        </p:nvSpPr>
        <p:spPr>
          <a:xfrm>
            <a:off x="914400" y="4343400"/>
            <a:ext cx="5028480" cy="4114080"/>
          </a:xfrm>
          <a:prstGeom prst="rect">
            <a:avLst/>
          </a:prstGeom>
        </p:spPr>
        <p:txBody>
          <a:bodyPr lIns="90000" tIns="45000" rIns="90000" bIns="45000"/>
          <a:lstStyle/>
          <a:p>
            <a:pPr marL="171360" indent="-170640">
              <a:lnSpc>
                <a:spcPct val="100000"/>
              </a:lnSpc>
              <a:spcBef>
                <a:spcPts val="601"/>
              </a:spcBef>
              <a:buClr>
                <a:srgbClr val="EEECE1"/>
              </a:buClr>
              <a:buFont typeface="Arial"/>
              <a:buChar char="•"/>
            </a:pPr>
            <a:r>
              <a:rPr lang="en-US" sz="1200" b="0" strike="noStrike" spc="-1">
                <a:latin typeface="Tahoma"/>
                <a:ea typeface="Tahoma"/>
              </a:rPr>
              <a:t>An OTBE or an OTMS in release 1.1 can be associated to an OXE node that is </a:t>
            </a:r>
            <a:r>
              <a:rPr lang="en-US" sz="1200" b="1" strike="noStrike" spc="-1">
                <a:solidFill>
                  <a:srgbClr val="3333CC"/>
                </a:solidFill>
                <a:latin typeface="Tahoma"/>
                <a:ea typeface="Tahoma"/>
              </a:rPr>
              <a:t>in release 10.1 minimum</a:t>
            </a:r>
            <a:endParaRPr lang="en-US" sz="1200" b="0" strike="noStrike" spc="-1">
              <a:latin typeface="Arial"/>
            </a:endParaRPr>
          </a:p>
          <a:p>
            <a:pPr marL="171360" indent="-170640">
              <a:lnSpc>
                <a:spcPct val="100000"/>
              </a:lnSpc>
              <a:spcBef>
                <a:spcPts val="601"/>
              </a:spcBef>
              <a:buClr>
                <a:srgbClr val="EEECE1"/>
              </a:buClr>
              <a:buFont typeface="Arial"/>
              <a:buChar char="•"/>
            </a:pPr>
            <a:r>
              <a:rPr lang="en-US" sz="1200" b="0" strike="noStrike" spc="-1">
                <a:solidFill>
                  <a:srgbClr val="3333CC"/>
                </a:solidFill>
                <a:latin typeface="Tahoma"/>
                <a:ea typeface="Tahoma"/>
              </a:rPr>
              <a:t>An OTBE in release 1.1 can be associated with up to </a:t>
            </a:r>
            <a:r>
              <a:rPr lang="en-US" sz="1200" b="1" strike="noStrike" spc="-1">
                <a:solidFill>
                  <a:srgbClr val="3333CC"/>
                </a:solidFill>
                <a:latin typeface="Tahoma"/>
                <a:ea typeface="Tahoma"/>
              </a:rPr>
              <a:t>4</a:t>
            </a:r>
            <a:r>
              <a:rPr lang="en-US" sz="1200" b="0" strike="noStrike" spc="-1">
                <a:solidFill>
                  <a:srgbClr val="3333CC"/>
                </a:solidFill>
                <a:latin typeface="Tahoma"/>
                <a:ea typeface="Tahoma"/>
              </a:rPr>
              <a:t> OXE nodes (same as with OpenTouch R1.0.x)</a:t>
            </a:r>
            <a:endParaRPr lang="en-US" sz="1200" b="0" strike="noStrike" spc="-1">
              <a:latin typeface="Arial"/>
            </a:endParaRPr>
          </a:p>
          <a:p>
            <a:pPr marL="171360" indent="-170640">
              <a:lnSpc>
                <a:spcPct val="100000"/>
              </a:lnSpc>
              <a:spcBef>
                <a:spcPts val="601"/>
              </a:spcBef>
              <a:buClr>
                <a:srgbClr val="EEECE1"/>
              </a:buClr>
              <a:buFont typeface="Arial"/>
              <a:buChar char="•"/>
            </a:pPr>
            <a:r>
              <a:rPr lang="en-US" sz="1200" b="0" strike="noStrike" spc="-1">
                <a:solidFill>
                  <a:srgbClr val="3333CC"/>
                </a:solidFill>
                <a:latin typeface="Tahoma"/>
                <a:ea typeface="Tahoma"/>
              </a:rPr>
              <a:t>An OTMS in release 1.1 can be associated with up to </a:t>
            </a:r>
            <a:r>
              <a:rPr lang="en-US" sz="1200" b="1" strike="noStrike" spc="-1">
                <a:solidFill>
                  <a:srgbClr val="3333CC"/>
                </a:solidFill>
                <a:latin typeface="Tahoma"/>
                <a:ea typeface="Tahoma"/>
              </a:rPr>
              <a:t>20</a:t>
            </a:r>
            <a:r>
              <a:rPr lang="en-US" sz="1200" b="0" strike="noStrike" spc="-1">
                <a:solidFill>
                  <a:srgbClr val="3333CC"/>
                </a:solidFill>
                <a:latin typeface="Tahoma"/>
                <a:ea typeface="Tahoma"/>
              </a:rPr>
              <a:t> OXE nodes (same as with OpenTouch R1.0.x)</a:t>
            </a:r>
            <a:endParaRPr lang="en-US"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4"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endParaRPr lang="en-US" sz="2000" b="0" strike="noStrike" spc="-1">
              <a:latin typeface="Arial"/>
            </a:endParaRPr>
          </a:p>
          <a:p>
            <a:pPr marL="216000" indent="-215640">
              <a:lnSpc>
                <a:spcPct val="100000"/>
              </a:lnSpc>
            </a:pPr>
            <a:r>
              <a:rPr lang="en-US" sz="2400" b="0" strike="noStrike" spc="-1">
                <a:latin typeface="Arial"/>
              </a:rPr>
              <a:t>Одним из важнейших факторов успешной работы Alcatel-Lucent для построения долгосрочных отношений с заказчиками, с теми, кто делает свой выбор в пользу технологий компании, является наличие команды высококвалифицированных специалистов, имеющих огромный опыт работы на местном рынке и обладающих уникальными знаниями новейших технологий и решений. Компания всесторонне участвует в развитии телекоммуникационного рынка, вместе со своими партнерами и заказчиками строя современные системы связи.</a:t>
            </a:r>
          </a:p>
          <a:p>
            <a:pPr marL="216000" indent="-215640">
              <a:lnSpc>
                <a:spcPct val="100000"/>
              </a:lnSpc>
            </a:pPr>
            <a:r>
              <a:rPr lang="en-US" sz="2400" b="0" strike="noStrike" spc="-1">
                <a:latin typeface="Arial"/>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3"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400"/>
              </a:spcBef>
            </a:pPr>
            <a:r>
              <a:rPr lang="en-US" sz="1200" b="0" strike="noStrike" spc="-1">
                <a:latin typeface="Calibri"/>
                <a:ea typeface="Calibri"/>
              </a:rPr>
              <a:t>MY IC Phone 8082 относится – аппарат класса SMART DESKPHONE</a:t>
            </a:r>
            <a:endParaRPr lang="en-US" sz="1200" b="0" strike="noStrike" spc="-1">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400"/>
              </a:spcBef>
            </a:pPr>
            <a:r>
              <a:rPr lang="en-US" sz="1200" b="0" strike="noStrike" spc="-1">
                <a:latin typeface="Calibri"/>
                <a:ea typeface="Calibri"/>
              </a:rPr>
              <a:t>Единый клиент, сочетающий возможности всех типов медиа, многостороннего общения и совместной работы на мобильном устройстве     </a:t>
            </a:r>
            <a:endParaRPr lang="en-US" sz="1200" b="0" strike="noStrike" spc="-1">
              <a:latin typeface="Arial"/>
            </a:endParaRPr>
          </a:p>
          <a:p>
            <a:pPr marL="216000" indent="-215640">
              <a:lnSpc>
                <a:spcPct val="100000"/>
              </a:lnSpc>
              <a:spcBef>
                <a:spcPts val="400"/>
              </a:spcBef>
            </a:pPr>
            <a:endParaRPr lang="en-US" sz="1200" b="0" strike="noStrike" spc="-1">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601"/>
              </a:spcBef>
              <a:buClr>
                <a:srgbClr val="000000"/>
              </a:buClr>
              <a:buFont typeface="Arial"/>
              <a:buChar char="•"/>
            </a:pPr>
            <a:r>
              <a:rPr lang="en-US" sz="1200" b="0" strike="noStrike" spc="-1">
                <a:latin typeface="Calibri"/>
                <a:ea typeface="Calibri"/>
              </a:rPr>
              <a:t>РАБОТАЕТ ЧЕРЕЗ 3/4G и WI-FI</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Голос передается через GSM</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Доступ к корпоративному справочнику</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Статус присутствия</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Конференции на N участников</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Общая история звонков</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Функция Visual Voice Mail</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Профили маршрутизации</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Перенос сессий между ОТ устройствами</a:t>
            </a:r>
            <a:endParaRPr lang="en-US" sz="1200" b="0" strike="noStrike" spc="-1">
              <a:latin typeface="Arial"/>
            </a:endParaRPr>
          </a:p>
          <a:p>
            <a:pPr marL="216000" indent="-215640">
              <a:lnSpc>
                <a:spcPct val="100000"/>
              </a:lnSpc>
              <a:spcBef>
                <a:spcPts val="601"/>
              </a:spcBef>
              <a:buClr>
                <a:srgbClr val="000000"/>
              </a:buClr>
              <a:buFont typeface="Arial"/>
              <a:buChar char="•"/>
            </a:pPr>
            <a:r>
              <a:rPr lang="en-US" sz="1200" b="0" strike="noStrike" spc="-1">
                <a:latin typeface="Calibri"/>
                <a:ea typeface="Calibri"/>
              </a:rPr>
              <a:t> DTMF fallback – управление основными функциями в случае отказа сервиса передачи данных сотовой сети/wi-fi</a:t>
            </a:r>
            <a:endParaRPr lang="en-US" sz="1200" b="0" strike="noStrike" spc="-1">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 name="PlaceHolder 1"/>
          <p:cNvSpPr>
            <a:spLocks noGrp="1"/>
          </p:cNvSpPr>
          <p:nvPr>
            <p:ph type="body"/>
          </p:nvPr>
        </p:nvSpPr>
        <p:spPr>
          <a:xfrm>
            <a:off x="685800" y="4343400"/>
            <a:ext cx="5485680" cy="4114080"/>
          </a:xfrm>
          <a:prstGeom prst="rect">
            <a:avLst/>
          </a:prstGeom>
        </p:spPr>
        <p:txBody>
          <a:bodyPr lIns="0" tIns="0" rIns="0" bIns="0"/>
          <a:lstStyle/>
          <a:p>
            <a:pPr marL="216000" indent="-216000">
              <a:lnSpc>
                <a:spcPct val="100000"/>
              </a:lnSpc>
            </a:pPr>
            <a:r>
              <a:rPr lang="en-US" sz="2600" b="0" strike="noStrike" spc="-1">
                <a:latin typeface="Arial"/>
                <a:ea typeface="Geneva"/>
              </a:rPr>
              <a:t>In summary the OpenTouch communication suite is:</a:t>
            </a:r>
            <a:endParaRPr lang="en-US" sz="2600" b="0" strike="noStrike" spc="-1">
              <a:latin typeface="Arial"/>
            </a:endParaRPr>
          </a:p>
          <a:p>
            <a:pPr marL="216000" indent="-216000">
              <a:lnSpc>
                <a:spcPct val="100000"/>
              </a:lnSpc>
            </a:pPr>
            <a:endParaRPr lang="en-US" sz="2600" b="0" strike="noStrike" spc="-1">
              <a:latin typeface="Arial"/>
            </a:endParaRPr>
          </a:p>
          <a:p>
            <a:pPr marL="216000" indent="-216000">
              <a:lnSpc>
                <a:spcPct val="100000"/>
              </a:lnSpc>
            </a:pPr>
            <a:r>
              <a:rPr lang="en-US" sz="2600" b="0" strike="noStrike" spc="-1">
                <a:latin typeface="Arial"/>
                <a:ea typeface="Geneva"/>
              </a:rPr>
              <a:t> - a converged architecture, which means:</a:t>
            </a:r>
            <a:endParaRPr lang="en-US" sz="2600" b="0" strike="noStrike" spc="-1">
              <a:latin typeface="Arial"/>
            </a:endParaRPr>
          </a:p>
          <a:p>
            <a:pPr marL="457200" indent="-215640">
              <a:lnSpc>
                <a:spcPct val="100000"/>
              </a:lnSpc>
            </a:pPr>
            <a:r>
              <a:rPr lang="en-US" sz="2600" b="0" strike="noStrike" spc="-1">
                <a:latin typeface="Arial"/>
                <a:ea typeface="Geneva"/>
              </a:rPr>
              <a:t>It is the same platform for both customer service and enterprise communication and collaboration needs</a:t>
            </a:r>
            <a:endParaRPr lang="en-US" sz="2600" b="0" strike="noStrike" spc="-1">
              <a:latin typeface="Arial"/>
            </a:endParaRPr>
          </a:p>
          <a:p>
            <a:pPr marL="457200" indent="-215640">
              <a:lnSpc>
                <a:spcPct val="100000"/>
              </a:lnSpc>
            </a:pPr>
            <a:r>
              <a:rPr lang="en-US" sz="2600" b="0" strike="noStrike" spc="-1">
                <a:latin typeface="Arial"/>
                <a:ea typeface="Geneva"/>
              </a:rPr>
              <a:t>It can be deployed as customer premise equipment, hosted, managed services or in the cloud, public or private, your choice</a:t>
            </a:r>
            <a:endParaRPr lang="en-US" sz="2600" b="0" strike="noStrike" spc="-1">
              <a:latin typeface="Arial"/>
            </a:endParaRPr>
          </a:p>
          <a:p>
            <a:pPr marL="457200" indent="-215640">
              <a:lnSpc>
                <a:spcPct val="100000"/>
              </a:lnSpc>
            </a:pPr>
            <a:r>
              <a:rPr lang="en-US" sz="2600" b="0" strike="noStrike" spc="-1">
                <a:latin typeface="Arial"/>
                <a:ea typeface="Geneva"/>
              </a:rPr>
              <a:t>and it has converged management for simpler deployment and lower TCO</a:t>
            </a:r>
            <a:endParaRPr lang="en-US" sz="2600" b="0" strike="noStrike" spc="-1">
              <a:latin typeface="Arial"/>
            </a:endParaRPr>
          </a:p>
          <a:p>
            <a:pPr marL="457200" indent="-215640">
              <a:lnSpc>
                <a:spcPct val="100000"/>
              </a:lnSpc>
            </a:pPr>
            <a:endParaRPr lang="en-US" sz="2600" b="0" strike="noStrike" spc="-1">
              <a:latin typeface="Arial"/>
            </a:endParaRPr>
          </a:p>
          <a:p>
            <a:pPr marL="457200" indent="-215640">
              <a:lnSpc>
                <a:spcPct val="100000"/>
              </a:lnSpc>
            </a:pPr>
            <a:r>
              <a:rPr lang="en-US" sz="2600" b="0" strike="noStrike" spc="-1">
                <a:latin typeface="Arial"/>
                <a:ea typeface="Geneva"/>
              </a:rPr>
              <a:t> - it is a SIP based multi-media solution and a multi-party, multi-device software suite</a:t>
            </a:r>
            <a:endParaRPr lang="en-US" sz="2600" b="0" strike="noStrike" spc="-1">
              <a:latin typeface="Arial"/>
            </a:endParaRPr>
          </a:p>
          <a:p>
            <a:pPr marL="457200" indent="-215640">
              <a:lnSpc>
                <a:spcPct val="100000"/>
              </a:lnSpc>
            </a:pPr>
            <a:endParaRPr lang="en-US" sz="2600" b="0" strike="noStrike" spc="-1">
              <a:latin typeface="Arial"/>
            </a:endParaRPr>
          </a:p>
          <a:p>
            <a:pPr marL="457200" indent="-215640">
              <a:lnSpc>
                <a:spcPct val="100000"/>
              </a:lnSpc>
            </a:pPr>
            <a:r>
              <a:rPr lang="en-US" sz="2600" b="0" strike="noStrike" spc="-1">
                <a:latin typeface="Arial"/>
                <a:ea typeface="Geneva"/>
              </a:rPr>
              <a:t> - and lastly takes an open approach:</a:t>
            </a:r>
            <a:endParaRPr lang="en-US" sz="2600" b="0" strike="noStrike" spc="-1">
              <a:latin typeface="Arial"/>
            </a:endParaRPr>
          </a:p>
          <a:p>
            <a:pPr marL="457200" indent="-215640">
              <a:lnSpc>
                <a:spcPct val="100000"/>
              </a:lnSpc>
            </a:pPr>
            <a:r>
              <a:rPr lang="en-US" sz="2600" b="0" strike="noStrike" spc="-1">
                <a:latin typeface="Arial"/>
                <a:ea typeface="Geneva"/>
              </a:rPr>
              <a:t>To the endpoints that can connect, from legacy hand sets to SIP phones and soft clients</a:t>
            </a:r>
            <a:endParaRPr lang="en-US" sz="2600" b="0" strike="noStrike" spc="-1">
              <a:latin typeface="Arial"/>
            </a:endParaRPr>
          </a:p>
          <a:p>
            <a:pPr marL="457200" indent="-215640">
              <a:lnSpc>
                <a:spcPct val="100000"/>
              </a:lnSpc>
            </a:pPr>
            <a:r>
              <a:rPr lang="en-US" sz="2600" b="0" strike="noStrike" spc="-1">
                <a:latin typeface="Arial"/>
                <a:ea typeface="Geneva"/>
              </a:rPr>
              <a:t>To the 60+ certified Service Provider SIP trunk connections</a:t>
            </a:r>
            <a:endParaRPr lang="en-US" sz="2600" b="0" strike="noStrike" spc="-1">
              <a:latin typeface="Arial"/>
            </a:endParaRPr>
          </a:p>
          <a:p>
            <a:pPr marL="457200" indent="-215640">
              <a:lnSpc>
                <a:spcPct val="100000"/>
              </a:lnSpc>
            </a:pPr>
            <a:r>
              <a:rPr lang="en-US" sz="2600" b="0" strike="noStrike" spc="-1">
                <a:latin typeface="Arial"/>
                <a:ea typeface="Geneva"/>
              </a:rPr>
              <a:t>To the 15,000 developers in our application partner ecosystem to whom we expose our APIs and SDKs</a:t>
            </a:r>
            <a:endParaRPr lang="en-US" sz="2600" b="0" strike="noStrike" spc="-1">
              <a:latin typeface="Arial"/>
            </a:endParaRPr>
          </a:p>
          <a:p>
            <a:pPr marL="457200" indent="-215640">
              <a:lnSpc>
                <a:spcPct val="100000"/>
              </a:lnSpc>
            </a:pPr>
            <a:endParaRPr lang="en-US" sz="2600" b="0" strike="noStrike" spc="-1">
              <a:latin typeface="Arial"/>
            </a:endParaRPr>
          </a:p>
          <a:p>
            <a:pPr marL="457200" indent="-215640">
              <a:lnSpc>
                <a:spcPct val="100000"/>
              </a:lnSpc>
            </a:pPr>
            <a:endParaRPr lang="en-US" sz="2600" b="0" strike="noStrike" spc="-1">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 name="PlaceHolder 1"/>
          <p:cNvSpPr>
            <a:spLocks noGrp="1"/>
          </p:cNvSpPr>
          <p:nvPr>
            <p:ph type="body"/>
          </p:nvPr>
        </p:nvSpPr>
        <p:spPr>
          <a:xfrm>
            <a:off x="914400" y="4343400"/>
            <a:ext cx="5028480" cy="4114080"/>
          </a:xfrm>
          <a:prstGeom prst="rect">
            <a:avLst/>
          </a:prstGeom>
        </p:spPr>
        <p:txBody>
          <a:bodyPr lIns="90000" tIns="45000" rIns="90000" bIns="45000"/>
          <a:lstStyle/>
          <a:p>
            <a:pPr marL="87120" indent="-86400">
              <a:lnSpc>
                <a:spcPct val="100000"/>
              </a:lnSpc>
              <a:buClr>
                <a:srgbClr val="404040"/>
              </a:buClr>
              <a:buFont typeface="Arial"/>
              <a:buChar char="•"/>
            </a:pPr>
            <a:r>
              <a:rPr lang="en-US" sz="900" b="0" strike="noStrike" spc="-1">
                <a:latin typeface="Trebuchet MS"/>
                <a:ea typeface="Trebuchet MS"/>
              </a:rPr>
              <a:t>Unified Communications</a:t>
            </a:r>
            <a:endParaRPr lang="en-US" sz="900" b="0" strike="noStrike" spc="-1">
              <a:latin typeface="Arial"/>
            </a:endParaRPr>
          </a:p>
          <a:p>
            <a:pPr marL="87120" indent="-86400">
              <a:lnSpc>
                <a:spcPct val="100000"/>
              </a:lnSpc>
              <a:buClr>
                <a:srgbClr val="404040"/>
              </a:buClr>
              <a:buFont typeface="Arial"/>
              <a:buChar char="•"/>
            </a:pPr>
            <a:r>
              <a:rPr lang="en-US" sz="800" b="1" i="1" strike="noStrike" spc="-1">
                <a:solidFill>
                  <a:srgbClr val="DAEDEF"/>
                </a:solidFill>
                <a:latin typeface="Trebuchet MS"/>
                <a:ea typeface="Trebuchet MS"/>
              </a:rPr>
              <a:t>User efficiency </a:t>
            </a:r>
            <a:r>
              <a:rPr lang="en-US" sz="800" b="0" i="1" strike="noStrike" spc="-1">
                <a:solidFill>
                  <a:srgbClr val="000000"/>
                </a:solidFill>
                <a:latin typeface="Trebuchet MS"/>
                <a:ea typeface="Trebuchet MS"/>
              </a:rPr>
              <a:t>- Contacts, chat, call/video, file/screen share, mobility, borderless communication with business community, cost-control, integrated traffic-based services</a:t>
            </a:r>
            <a:endParaRPr lang="en-US" sz="800" b="0" strike="noStrike" spc="-1">
              <a:latin typeface="Arial"/>
            </a:endParaRPr>
          </a:p>
          <a:p>
            <a:pPr marL="87120" indent="-86400">
              <a:lnSpc>
                <a:spcPct val="100000"/>
              </a:lnSpc>
              <a:buClr>
                <a:srgbClr val="404040"/>
              </a:buClr>
              <a:buFont typeface="Arial"/>
              <a:buChar char="•"/>
            </a:pPr>
            <a:r>
              <a:rPr lang="en-US" sz="900" b="0" strike="noStrike" spc="-1">
                <a:solidFill>
                  <a:srgbClr val="000000"/>
                </a:solidFill>
                <a:latin typeface="Trebuchet MS"/>
                <a:ea typeface="Trebuchet MS"/>
              </a:rPr>
              <a:t>Federation</a:t>
            </a:r>
            <a:endParaRPr lang="en-US" sz="900" b="0" strike="noStrike" spc="-1">
              <a:latin typeface="Arial"/>
            </a:endParaRPr>
          </a:p>
          <a:p>
            <a:pPr marL="87120" indent="-86400">
              <a:lnSpc>
                <a:spcPct val="100000"/>
              </a:lnSpc>
              <a:buClr>
                <a:srgbClr val="404040"/>
              </a:buClr>
              <a:buFont typeface="Arial"/>
              <a:buChar char="•"/>
            </a:pPr>
            <a:r>
              <a:rPr lang="en-US" sz="800" b="1" i="1" strike="noStrike" spc="-1">
                <a:solidFill>
                  <a:srgbClr val="808080"/>
                </a:solidFill>
                <a:latin typeface="Trebuchet MS"/>
                <a:ea typeface="Trebuchet MS"/>
              </a:rPr>
              <a:t>IT consistency </a:t>
            </a:r>
            <a:r>
              <a:rPr lang="en-US" sz="800" b="0" i="1" strike="noStrike" spc="-1">
                <a:solidFill>
                  <a:srgbClr val="000000"/>
                </a:solidFill>
                <a:latin typeface="Trebuchet MS"/>
                <a:ea typeface="Trebuchet MS"/>
              </a:rPr>
              <a:t>- Infrastructure-agnostic, common address-book, integration with existing PBX (ALE &amp; non-ALE)</a:t>
            </a:r>
            <a:endParaRPr lang="en-US" sz="800" b="0" strike="noStrike" spc="-1">
              <a:latin typeface="Arial"/>
            </a:endParaRPr>
          </a:p>
          <a:p>
            <a:pPr marL="87120" indent="-86400">
              <a:lnSpc>
                <a:spcPct val="100000"/>
              </a:lnSpc>
              <a:buClr>
                <a:srgbClr val="404040"/>
              </a:buClr>
              <a:buFont typeface="Arial"/>
              <a:buChar char="•"/>
            </a:pPr>
            <a:r>
              <a:rPr lang="en-US" sz="900" b="0" strike="noStrike" spc="-1">
                <a:solidFill>
                  <a:srgbClr val="000000"/>
                </a:solidFill>
                <a:latin typeface="Trebuchet MS"/>
                <a:ea typeface="Trebuchet MS"/>
              </a:rPr>
              <a:t>Integration in business processes</a:t>
            </a:r>
            <a:endParaRPr lang="en-US" sz="900" b="0" strike="noStrike" spc="-1">
              <a:latin typeface="Arial"/>
            </a:endParaRPr>
          </a:p>
          <a:p>
            <a:pPr marL="87120" indent="-86400">
              <a:lnSpc>
                <a:spcPct val="100000"/>
              </a:lnSpc>
              <a:buClr>
                <a:srgbClr val="404040"/>
              </a:buClr>
              <a:buFont typeface="Arial"/>
              <a:buChar char="•"/>
            </a:pPr>
            <a:r>
              <a:rPr lang="en-US" sz="800" b="1" i="1" strike="noStrike" spc="-1">
                <a:solidFill>
                  <a:srgbClr val="000000"/>
                </a:solidFill>
                <a:latin typeface="Trebuchet MS"/>
                <a:ea typeface="Trebuchet MS"/>
              </a:rPr>
              <a:t>Process optimization </a:t>
            </a:r>
            <a:r>
              <a:rPr lang="en-US" sz="800" b="0" i="1" strike="noStrike" spc="-1">
                <a:solidFill>
                  <a:srgbClr val="000000"/>
                </a:solidFill>
                <a:latin typeface="Trebuchet MS"/>
                <a:ea typeface="Trebuchet MS"/>
              </a:rPr>
              <a:t>- Openess &amp; APIs to integrate with business processes and in-house apps</a:t>
            </a:r>
            <a:endParaRPr lang="en-US" sz="800" b="0" strike="noStrike" spc="-1">
              <a:latin typeface="Arial"/>
            </a:endParaRPr>
          </a:p>
          <a:p>
            <a:pPr marL="87120" indent="-86400">
              <a:lnSpc>
                <a:spcPct val="100000"/>
              </a:lnSpc>
              <a:buClr>
                <a:srgbClr val="404040"/>
              </a:buClr>
              <a:buFont typeface="Arial"/>
              <a:buChar char="•"/>
            </a:pPr>
            <a:r>
              <a:rPr lang="en-US" sz="900" b="0" strike="noStrike" spc="-1">
                <a:solidFill>
                  <a:srgbClr val="000000"/>
                </a:solidFill>
                <a:latin typeface="Trebuchet MS"/>
                <a:ea typeface="Trebuchet MS"/>
              </a:rPr>
              <a:t>Customer relationship</a:t>
            </a:r>
            <a:endParaRPr lang="en-US" sz="900" b="0" strike="noStrike" spc="-1">
              <a:latin typeface="Arial"/>
            </a:endParaRPr>
          </a:p>
          <a:p>
            <a:pPr marL="87120" indent="-86400">
              <a:lnSpc>
                <a:spcPct val="100000"/>
              </a:lnSpc>
              <a:buClr>
                <a:srgbClr val="404040"/>
              </a:buClr>
              <a:buFont typeface="Arial"/>
              <a:buChar char="•"/>
            </a:pPr>
            <a:r>
              <a:rPr lang="en-US" sz="800" b="1" i="1" strike="noStrike" spc="-1">
                <a:solidFill>
                  <a:srgbClr val="BBE0E3"/>
                </a:solidFill>
                <a:latin typeface="Trebuchet MS"/>
                <a:ea typeface="Trebuchet MS"/>
              </a:rPr>
              <a:t>Customer productivity </a:t>
            </a:r>
            <a:r>
              <a:rPr lang="en-US" sz="800" b="0" i="1" strike="noStrike" spc="-1">
                <a:solidFill>
                  <a:srgbClr val="000000"/>
                </a:solidFill>
                <a:latin typeface="Trebuchet MS"/>
                <a:ea typeface="Trebuchet MS"/>
              </a:rPr>
              <a:t>- Integration of customers in end-to-end enterprise processes (BtoBtoC) </a:t>
            </a:r>
            <a:endParaRPr lang="en-US" sz="800" b="0" strike="noStrike" spc="-1">
              <a:latin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8" name="PlaceHolder 1"/>
          <p:cNvSpPr>
            <a:spLocks noGrp="1"/>
          </p:cNvSpPr>
          <p:nvPr>
            <p:ph type="body"/>
          </p:nvPr>
        </p:nvSpPr>
        <p:spPr>
          <a:xfrm>
            <a:off x="914400" y="4343400"/>
            <a:ext cx="5028480" cy="4114080"/>
          </a:xfrm>
          <a:prstGeom prst="rect">
            <a:avLst/>
          </a:prstGeom>
        </p:spPr>
        <p:txBody>
          <a:bodyPr lIns="90000" tIns="45000" rIns="90000" bIns="45000"/>
          <a:lstStyle/>
          <a:p>
            <a:pPr marL="112320" indent="-111600">
              <a:lnSpc>
                <a:spcPct val="100000"/>
              </a:lnSpc>
              <a:spcBef>
                <a:spcPts val="300"/>
              </a:spcBef>
            </a:pPr>
            <a:r>
              <a:rPr lang="en-US" sz="800" b="0" strike="noStrike" spc="-1">
                <a:latin typeface="Trebuchet MS"/>
                <a:ea typeface="Trebuchet MS"/>
              </a:rPr>
              <a:t>Client’s </a:t>
            </a:r>
            <a:endParaRPr lang="en-US" sz="800" b="0" strike="noStrike" spc="-1">
              <a:latin typeface="Arial"/>
            </a:endParaRPr>
          </a:p>
          <a:p>
            <a:pPr marL="112320" indent="-111600">
              <a:lnSpc>
                <a:spcPct val="100000"/>
              </a:lnSpc>
              <a:spcBef>
                <a:spcPts val="300"/>
              </a:spcBef>
            </a:pPr>
            <a:endParaRPr lang="en-US" sz="800" b="0" strike="noStrike" spc="-1">
              <a:latin typeface="Arial"/>
            </a:endParaRPr>
          </a:p>
          <a:p>
            <a:pPr marL="112320" indent="-111600">
              <a:lnSpc>
                <a:spcPct val="100000"/>
              </a:lnSpc>
              <a:spcBef>
                <a:spcPts val="300"/>
              </a:spcBef>
            </a:pPr>
            <a:r>
              <a:rPr lang="en-US" sz="800" b="0" strike="noStrike" spc="-1">
                <a:latin typeface="Trebuchet MS"/>
                <a:ea typeface="Trebuchet MS"/>
              </a:rPr>
              <a:t>Windows OS</a:t>
            </a:r>
            <a:endParaRPr lang="en-US" sz="800" b="0" strike="noStrike" spc="-1">
              <a:latin typeface="Arial"/>
            </a:endParaRPr>
          </a:p>
          <a:p>
            <a:pPr marL="112320" indent="-111600">
              <a:lnSpc>
                <a:spcPct val="100000"/>
              </a:lnSpc>
              <a:spcBef>
                <a:spcPts val="300"/>
              </a:spcBef>
            </a:pPr>
            <a:r>
              <a:rPr lang="en-US" sz="800" b="0" strike="noStrike" spc="-1">
                <a:latin typeface="Trebuchet MS"/>
                <a:ea typeface="Trebuchet MS"/>
              </a:rPr>
              <a:t>Smartphone iOS, Android</a:t>
            </a:r>
            <a:endParaRPr lang="en-US" sz="800" b="0" strike="noStrike" spc="-1">
              <a:latin typeface="Arial"/>
            </a:endParaRPr>
          </a:p>
          <a:p>
            <a:pPr marL="112320" indent="-111600">
              <a:lnSpc>
                <a:spcPct val="100000"/>
              </a:lnSpc>
              <a:spcBef>
                <a:spcPts val="300"/>
              </a:spcBef>
            </a:pPr>
            <a:r>
              <a:rPr lang="en-US" sz="800" b="0" strike="noStrike" spc="-1">
                <a:latin typeface="Trebuchet MS"/>
                <a:ea typeface="Trebuchet MS"/>
              </a:rPr>
              <a:t>Web Access</a:t>
            </a:r>
            <a:endParaRPr lang="en-US" sz="800" b="0" strike="noStrike" spc="-1">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400"/>
              </a:spcBef>
            </a:pPr>
            <a:r>
              <a:rPr lang="en-US" sz="1200" b="0" strike="noStrike" spc="-1">
                <a:latin typeface="Calibri"/>
                <a:ea typeface="Calibri"/>
              </a:rPr>
              <a:t>The interconnection between the OTMC and the OTMS voice mail is also suported through VPIM</a:t>
            </a:r>
            <a:endParaRPr lang="en-US" sz="1200" b="0" strike="noStrike" spc="-1">
              <a:latin typeface="Arial"/>
            </a:endParaRPr>
          </a:p>
          <a:p>
            <a:pPr marL="216000" indent="-215640">
              <a:lnSpc>
                <a:spcPct val="100000"/>
              </a:lnSpc>
              <a:spcBef>
                <a:spcPts val="400"/>
              </a:spcBef>
            </a:pPr>
            <a:r>
              <a:rPr lang="en-US" sz="1200" b="0" strike="noStrike" spc="-1">
                <a:latin typeface="Calibri"/>
                <a:ea typeface="Calibri"/>
              </a:rPr>
              <a:t>No SIP trunk interconnection towards 3rd party PBX’s</a:t>
            </a:r>
            <a:endParaRPr lang="en-US" sz="1200" b="0" strike="noStrike" spc="-1">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 name="PlaceHolder 1"/>
          <p:cNvSpPr>
            <a:spLocks noGrp="1"/>
          </p:cNvSpPr>
          <p:nvPr>
            <p:ph type="body"/>
          </p:nvPr>
        </p:nvSpPr>
        <p:spPr>
          <a:xfrm>
            <a:off x="914400" y="4343400"/>
            <a:ext cx="5028480" cy="4114080"/>
          </a:xfrm>
          <a:prstGeom prst="rect">
            <a:avLst/>
          </a:prstGeom>
        </p:spPr>
        <p:txBody>
          <a:bodyPr lIns="90000" tIns="45000" rIns="90000" bIns="45000"/>
          <a:lstStyle/>
          <a:p>
            <a:pPr marL="78480" indent="-77760">
              <a:lnSpc>
                <a:spcPct val="100000"/>
              </a:lnSpc>
              <a:buClr>
                <a:srgbClr val="F79646"/>
              </a:buClr>
              <a:buFont typeface="Arial"/>
              <a:buChar char="•"/>
            </a:pPr>
            <a:r>
              <a:rPr lang="en-US" sz="1200" b="0" strike="noStrike" spc="-1">
                <a:latin typeface="Calibri"/>
                <a:ea typeface="Calibri"/>
              </a:rPr>
              <a:t>Конструктив Compact предназначен для сверхмалых офисов и представлен в настольном\настенном исполнении  </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Остальные 3 варианта RCE Small, Medium и Large предназначены для монтажа в стойку и могут соединяться в стек.</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Станция Compact имеет встроенную батарею, обеспечивющую не менее 10 минут аварийной работы.</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Для остальных конструктивов – 90 минут. Опция с внешними батареями позволяет получить до 8 часов автономии.</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Все платы для телефонных станций можно менять “на горячую”</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Все станции RCE комплектуются: </a:t>
            </a:r>
            <a:endParaRPr lang="en-US" sz="1200" b="0" strike="noStrike" spc="-1">
              <a:latin typeface="Arial"/>
            </a:endParaRPr>
          </a:p>
          <a:p>
            <a:pPr>
              <a:lnSpc>
                <a:spcPct val="100000"/>
              </a:lnSpc>
              <a:spcBef>
                <a:spcPts val="400"/>
              </a:spcBef>
            </a:pPr>
            <a:r>
              <a:rPr lang="en-US" sz="1200" b="0" strike="noStrike" spc="-1">
                <a:latin typeface="Calibri"/>
                <a:ea typeface="Calibri"/>
              </a:rPr>
              <a:t>• Достаточно мощным CPU  “PowerCPU” и по своей сути представляют чистые IP решения. (up to 16 native VoIP channels) + дочки до 48 каналов</a:t>
            </a:r>
            <a:endParaRPr lang="en-US" sz="1200" b="0" strike="noStrike" spc="-1">
              <a:latin typeface="Arial"/>
            </a:endParaRPr>
          </a:p>
          <a:p>
            <a:pPr>
              <a:lnSpc>
                <a:spcPct val="100000"/>
              </a:lnSpc>
              <a:spcBef>
                <a:spcPts val="400"/>
              </a:spcBef>
            </a:pPr>
            <a:r>
              <a:rPr lang="en-US" sz="1200" b="0" strike="noStrike" spc="-1">
                <a:latin typeface="Calibri"/>
                <a:ea typeface="Calibri"/>
              </a:rPr>
              <a:t>• Картой памяти на 2 GB </a:t>
            </a:r>
            <a:endParaRPr lang="en-US" sz="1200" b="0" strike="noStrike" spc="-1">
              <a:latin typeface="Arial"/>
            </a:endParaRPr>
          </a:p>
          <a:p>
            <a:pPr>
              <a:lnSpc>
                <a:spcPct val="100000"/>
              </a:lnSpc>
              <a:spcBef>
                <a:spcPts val="400"/>
              </a:spcBef>
            </a:pPr>
            <a:r>
              <a:rPr lang="en-US" sz="1200" b="0" strike="noStrike" spc="-1">
                <a:latin typeface="Calibri"/>
                <a:ea typeface="Calibri"/>
              </a:rPr>
              <a:t>Жесткие диски используются когда: </a:t>
            </a:r>
            <a:endParaRPr lang="en-US" sz="1200" b="0" strike="noStrike" spc="-1">
              <a:latin typeface="Arial"/>
            </a:endParaRPr>
          </a:p>
          <a:p>
            <a:pPr>
              <a:lnSpc>
                <a:spcPct val="100000"/>
              </a:lnSpc>
              <a:spcBef>
                <a:spcPts val="400"/>
              </a:spcBef>
            </a:pPr>
            <a:r>
              <a:rPr lang="en-US" sz="1200" b="0" strike="noStrike" spc="-1">
                <a:latin typeface="Calibri"/>
                <a:ea typeface="Calibri"/>
              </a:rPr>
              <a:t>• Желаемая вместимость голосовой почты превосходит  30 часов </a:t>
            </a:r>
            <a:endParaRPr lang="en-US" sz="1200" b="0" strike="noStrike" spc="-1">
              <a:latin typeface="Arial"/>
            </a:endParaRPr>
          </a:p>
          <a:p>
            <a:pPr>
              <a:lnSpc>
                <a:spcPct val="100000"/>
              </a:lnSpc>
              <a:spcBef>
                <a:spcPts val="400"/>
              </a:spcBef>
            </a:pPr>
            <a:r>
              <a:rPr lang="en-US" sz="1200" b="0" strike="noStrike" spc="-1">
                <a:latin typeface="Calibri"/>
                <a:ea typeface="Calibri"/>
              </a:rPr>
              <a:t>• Используется система учета статистики для колл-центров.</a:t>
            </a:r>
            <a:endParaRPr lang="en-US" sz="1200" b="0" strike="noStrike" spc="-1">
              <a:latin typeface="Arial"/>
            </a:endParaRPr>
          </a:p>
          <a:p>
            <a:pPr>
              <a:lnSpc>
                <a:spcPct val="100000"/>
              </a:lnSpc>
              <a:spcBef>
                <a:spcPts val="400"/>
              </a:spcBef>
            </a:pPr>
            <a:r>
              <a:rPr lang="en-US" sz="1200" b="0" strike="noStrike" spc="-1">
                <a:latin typeface="Calibri"/>
                <a:ea typeface="Calibri"/>
              </a:rPr>
              <a:t>Для решения конкретных задач используются разлицные интерфейсные платы:</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Для подключения аналоговых/цифровых абонентов</a:t>
            </a:r>
            <a:endParaRPr lang="en-US" sz="1200" b="0" strike="noStrike" spc="-1">
              <a:latin typeface="Arial"/>
            </a:endParaRPr>
          </a:p>
          <a:p>
            <a:pPr>
              <a:lnSpc>
                <a:spcPct val="100000"/>
              </a:lnSpc>
              <a:spcBef>
                <a:spcPts val="400"/>
              </a:spcBef>
            </a:pPr>
            <a:r>
              <a:rPr lang="en-US" sz="1200" b="0" strike="noStrike" spc="-1">
                <a:latin typeface="Calibri"/>
                <a:ea typeface="Calibri"/>
              </a:rPr>
              <a:t>Присоединения к провайдерам услуг/выхода в ТФОП</a:t>
            </a:r>
            <a:endParaRPr lang="en-US" sz="1200" b="0" strike="noStrike" spc="-1">
              <a:latin typeface="Arial"/>
            </a:endParaRPr>
          </a:p>
          <a:p>
            <a:pPr>
              <a:lnSpc>
                <a:spcPct val="100000"/>
              </a:lnSpc>
              <a:spcBef>
                <a:spcPts val="400"/>
              </a:spcBef>
            </a:pPr>
            <a:r>
              <a:rPr lang="en-US" sz="1200" b="0" strike="noStrike" spc="-1">
                <a:latin typeface="Calibri"/>
                <a:ea typeface="Calibri"/>
              </a:rPr>
              <a:t>Подключения сетевой офисной инфраструктуры - работает как офисный маршрутизатор.</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 </a:t>
            </a:r>
            <a:endParaRPr lang="en-US" sz="1200" b="0" strike="noStrike" spc="-1">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 name="PlaceHolder 1"/>
          <p:cNvSpPr>
            <a:spLocks noGrp="1"/>
          </p:cNvSpPr>
          <p:nvPr>
            <p:ph type="body"/>
          </p:nvPr>
        </p:nvSpPr>
        <p:spPr>
          <a:xfrm>
            <a:off x="914400" y="4343400"/>
            <a:ext cx="5028480" cy="4114080"/>
          </a:xfrm>
          <a:prstGeom prst="rect">
            <a:avLst/>
          </a:prstGeom>
        </p:spPr>
        <p:txBody>
          <a:bodyPr lIns="90000" tIns="45000" rIns="90000" bIns="45000"/>
          <a:lstStyle/>
          <a:p>
            <a:pPr marL="78480" indent="-77760">
              <a:lnSpc>
                <a:spcPct val="100000"/>
              </a:lnSpc>
              <a:buClr>
                <a:srgbClr val="F79646"/>
              </a:buClr>
              <a:buFont typeface="Arial"/>
              <a:buChar char="•"/>
            </a:pPr>
            <a:r>
              <a:rPr lang="en-US" sz="1200" b="0" strike="noStrike" spc="-1">
                <a:latin typeface="Calibri"/>
                <a:ea typeface="Calibri"/>
              </a:rPr>
              <a:t>Конструктив Compact предназначен для сверхмалых офисов и представлен в настольном\настенном исполнении  </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Остальные 3 варианта RCE Small, Medium и Large предназначены для монтажа в стойку и могут соединяться в стек.</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Станция Compact имеет встроенную батарею, обеспечивющую не менее 10 минут аварийной работы.</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Для остальных конструктивов – 90 минут. Опция с внешними батареями позволяет получить до 8 часов автономии.</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Все платы для телефонных станций можно менять “на горячую”</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Все станции RCE комплектуются: </a:t>
            </a:r>
            <a:endParaRPr lang="en-US" sz="1200" b="0" strike="noStrike" spc="-1">
              <a:latin typeface="Arial"/>
            </a:endParaRPr>
          </a:p>
          <a:p>
            <a:pPr>
              <a:lnSpc>
                <a:spcPct val="100000"/>
              </a:lnSpc>
              <a:spcBef>
                <a:spcPts val="400"/>
              </a:spcBef>
            </a:pPr>
            <a:r>
              <a:rPr lang="en-US" sz="1200" b="0" strike="noStrike" spc="-1">
                <a:latin typeface="Calibri"/>
                <a:ea typeface="Calibri"/>
              </a:rPr>
              <a:t>• Достаточно мощным CPU  “PowerCPU” и по своей сути представляют чистые IP решения. (up to 16 native VoIP channels) + дочки до 48 каналов</a:t>
            </a:r>
            <a:endParaRPr lang="en-US" sz="1200" b="0" strike="noStrike" spc="-1">
              <a:latin typeface="Arial"/>
            </a:endParaRPr>
          </a:p>
          <a:p>
            <a:pPr>
              <a:lnSpc>
                <a:spcPct val="100000"/>
              </a:lnSpc>
              <a:spcBef>
                <a:spcPts val="400"/>
              </a:spcBef>
            </a:pPr>
            <a:r>
              <a:rPr lang="en-US" sz="1200" b="0" strike="noStrike" spc="-1">
                <a:latin typeface="Calibri"/>
                <a:ea typeface="Calibri"/>
              </a:rPr>
              <a:t>• Картой памяти на 2 GB </a:t>
            </a:r>
            <a:endParaRPr lang="en-US" sz="1200" b="0" strike="noStrike" spc="-1">
              <a:latin typeface="Arial"/>
            </a:endParaRPr>
          </a:p>
          <a:p>
            <a:pPr>
              <a:lnSpc>
                <a:spcPct val="100000"/>
              </a:lnSpc>
              <a:spcBef>
                <a:spcPts val="400"/>
              </a:spcBef>
            </a:pPr>
            <a:r>
              <a:rPr lang="en-US" sz="1200" b="0" strike="noStrike" spc="-1">
                <a:latin typeface="Calibri"/>
                <a:ea typeface="Calibri"/>
              </a:rPr>
              <a:t>Жесткие диски используются когда: </a:t>
            </a:r>
            <a:endParaRPr lang="en-US" sz="1200" b="0" strike="noStrike" spc="-1">
              <a:latin typeface="Arial"/>
            </a:endParaRPr>
          </a:p>
          <a:p>
            <a:pPr>
              <a:lnSpc>
                <a:spcPct val="100000"/>
              </a:lnSpc>
              <a:spcBef>
                <a:spcPts val="400"/>
              </a:spcBef>
            </a:pPr>
            <a:r>
              <a:rPr lang="en-US" sz="1200" b="0" strike="noStrike" spc="-1">
                <a:latin typeface="Calibri"/>
                <a:ea typeface="Calibri"/>
              </a:rPr>
              <a:t>• Желаемая вместимость голосовой почты превосходит  30 часов </a:t>
            </a:r>
            <a:endParaRPr lang="en-US" sz="1200" b="0" strike="noStrike" spc="-1">
              <a:latin typeface="Arial"/>
            </a:endParaRPr>
          </a:p>
          <a:p>
            <a:pPr>
              <a:lnSpc>
                <a:spcPct val="100000"/>
              </a:lnSpc>
              <a:spcBef>
                <a:spcPts val="400"/>
              </a:spcBef>
            </a:pPr>
            <a:r>
              <a:rPr lang="en-US" sz="1200" b="0" strike="noStrike" spc="-1">
                <a:latin typeface="Calibri"/>
                <a:ea typeface="Calibri"/>
              </a:rPr>
              <a:t>• Используется система учета статистики для колл-центров.</a:t>
            </a:r>
            <a:endParaRPr lang="en-US" sz="1200" b="0" strike="noStrike" spc="-1">
              <a:latin typeface="Arial"/>
            </a:endParaRPr>
          </a:p>
          <a:p>
            <a:pPr>
              <a:lnSpc>
                <a:spcPct val="100000"/>
              </a:lnSpc>
              <a:spcBef>
                <a:spcPts val="400"/>
              </a:spcBef>
            </a:pPr>
            <a:r>
              <a:rPr lang="en-US" sz="1200" b="0" strike="noStrike" spc="-1">
                <a:latin typeface="Calibri"/>
                <a:ea typeface="Calibri"/>
              </a:rPr>
              <a:t>Для решения конкретных задач используются разлицные интерфейсные платы:</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Для подключения аналоговых/цифровых абонентов</a:t>
            </a:r>
            <a:endParaRPr lang="en-US" sz="1200" b="0" strike="noStrike" spc="-1">
              <a:latin typeface="Arial"/>
            </a:endParaRPr>
          </a:p>
          <a:p>
            <a:pPr>
              <a:lnSpc>
                <a:spcPct val="100000"/>
              </a:lnSpc>
              <a:spcBef>
                <a:spcPts val="400"/>
              </a:spcBef>
            </a:pPr>
            <a:r>
              <a:rPr lang="en-US" sz="1200" b="0" strike="noStrike" spc="-1">
                <a:latin typeface="Calibri"/>
                <a:ea typeface="Calibri"/>
              </a:rPr>
              <a:t>Присоединения к провайдерам услуг/выхода в ТФОП</a:t>
            </a:r>
            <a:endParaRPr lang="en-US" sz="1200" b="0" strike="noStrike" spc="-1">
              <a:latin typeface="Arial"/>
            </a:endParaRPr>
          </a:p>
          <a:p>
            <a:pPr>
              <a:lnSpc>
                <a:spcPct val="100000"/>
              </a:lnSpc>
              <a:spcBef>
                <a:spcPts val="400"/>
              </a:spcBef>
            </a:pPr>
            <a:r>
              <a:rPr lang="en-US" sz="1200" b="0" strike="noStrike" spc="-1">
                <a:latin typeface="Calibri"/>
                <a:ea typeface="Calibri"/>
              </a:rPr>
              <a:t>Подключения сетевой офисной инфраструктуры - работает как офисный маршрутизатор.</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 </a:t>
            </a:r>
            <a:endParaRPr lang="en-US" sz="1200" b="0" strike="noStrike" spc="-1">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 name="PlaceHolder 1"/>
          <p:cNvSpPr>
            <a:spLocks noGrp="1"/>
          </p:cNvSpPr>
          <p:nvPr>
            <p:ph type="body"/>
          </p:nvPr>
        </p:nvSpPr>
        <p:spPr>
          <a:xfrm>
            <a:off x="914400" y="4343400"/>
            <a:ext cx="5028480" cy="4114080"/>
          </a:xfrm>
          <a:prstGeom prst="rect">
            <a:avLst/>
          </a:prstGeom>
        </p:spPr>
        <p:txBody>
          <a:bodyPr lIns="90000" tIns="45000" rIns="90000" bIns="45000"/>
          <a:lstStyle/>
          <a:p>
            <a:pPr marL="78480" indent="-77760">
              <a:lnSpc>
                <a:spcPct val="100000"/>
              </a:lnSpc>
              <a:buClr>
                <a:srgbClr val="F79646"/>
              </a:buClr>
              <a:buFont typeface="Arial"/>
              <a:buChar char="•"/>
            </a:pPr>
            <a:r>
              <a:rPr lang="en-US" sz="1200" b="0" strike="noStrike" spc="-1">
                <a:latin typeface="Calibri"/>
                <a:ea typeface="Calibri"/>
              </a:rPr>
              <a:t>Конструктив Compact предназначен для сверхмалых офисов и представлен в настольном\настенном исполнении  </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Остальные 3 варианта RCE Small, Medium и Large предназначены для монтажа в стойку и могут соединяться в стек.</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Станция Compact имеет встроенную батарею, обеспечивющую не менее 10 минут аварийной работы.</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Для остальных конструктивов – 90 минут. Опция с внешними батареями позволяет получить до 8 часов автономии.</a:t>
            </a:r>
            <a:endParaRPr lang="en-US" sz="1200" b="0" strike="noStrike" spc="-1">
              <a:latin typeface="Arial"/>
            </a:endParaRPr>
          </a:p>
          <a:p>
            <a:pPr marL="78480" indent="-77760">
              <a:lnSpc>
                <a:spcPct val="100000"/>
              </a:lnSpc>
              <a:buClr>
                <a:srgbClr val="F79646"/>
              </a:buClr>
              <a:buFont typeface="Arial"/>
              <a:buChar char="•"/>
            </a:pPr>
            <a:r>
              <a:rPr lang="en-US" sz="1200" b="0" strike="noStrike" spc="-1">
                <a:latin typeface="Calibri"/>
                <a:ea typeface="Calibri"/>
              </a:rPr>
              <a:t>Все платы для телефонных станций можно менять “на горячую”</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Все станции RCE комплектуются: </a:t>
            </a:r>
            <a:endParaRPr lang="en-US" sz="1200" b="0" strike="noStrike" spc="-1">
              <a:latin typeface="Arial"/>
            </a:endParaRPr>
          </a:p>
          <a:p>
            <a:pPr>
              <a:lnSpc>
                <a:spcPct val="100000"/>
              </a:lnSpc>
              <a:spcBef>
                <a:spcPts val="400"/>
              </a:spcBef>
            </a:pPr>
            <a:r>
              <a:rPr lang="en-US" sz="1200" b="0" strike="noStrike" spc="-1">
                <a:latin typeface="Calibri"/>
                <a:ea typeface="Calibri"/>
              </a:rPr>
              <a:t>• Достаточно мощным CPU  “PowerCPU” и по своей сути представляют чистые IP решения. (up to 16 native VoIP channels) + дочки до 48 каналов</a:t>
            </a:r>
            <a:endParaRPr lang="en-US" sz="1200" b="0" strike="noStrike" spc="-1">
              <a:latin typeface="Arial"/>
            </a:endParaRPr>
          </a:p>
          <a:p>
            <a:pPr>
              <a:lnSpc>
                <a:spcPct val="100000"/>
              </a:lnSpc>
              <a:spcBef>
                <a:spcPts val="400"/>
              </a:spcBef>
            </a:pPr>
            <a:r>
              <a:rPr lang="en-US" sz="1200" b="0" strike="noStrike" spc="-1">
                <a:latin typeface="Calibri"/>
                <a:ea typeface="Calibri"/>
              </a:rPr>
              <a:t>• Картой памяти на 2 GB </a:t>
            </a:r>
            <a:endParaRPr lang="en-US" sz="1200" b="0" strike="noStrike" spc="-1">
              <a:latin typeface="Arial"/>
            </a:endParaRPr>
          </a:p>
          <a:p>
            <a:pPr>
              <a:lnSpc>
                <a:spcPct val="100000"/>
              </a:lnSpc>
              <a:spcBef>
                <a:spcPts val="400"/>
              </a:spcBef>
            </a:pPr>
            <a:r>
              <a:rPr lang="en-US" sz="1200" b="0" strike="noStrike" spc="-1">
                <a:latin typeface="Calibri"/>
                <a:ea typeface="Calibri"/>
              </a:rPr>
              <a:t>Жесткие диски используются когда: </a:t>
            </a:r>
            <a:endParaRPr lang="en-US" sz="1200" b="0" strike="noStrike" spc="-1">
              <a:latin typeface="Arial"/>
            </a:endParaRPr>
          </a:p>
          <a:p>
            <a:pPr>
              <a:lnSpc>
                <a:spcPct val="100000"/>
              </a:lnSpc>
              <a:spcBef>
                <a:spcPts val="400"/>
              </a:spcBef>
            </a:pPr>
            <a:r>
              <a:rPr lang="en-US" sz="1200" b="0" strike="noStrike" spc="-1">
                <a:latin typeface="Calibri"/>
                <a:ea typeface="Calibri"/>
              </a:rPr>
              <a:t>• Желаемая вместимость голосовой почты превосходит  30 часов </a:t>
            </a:r>
            <a:endParaRPr lang="en-US" sz="1200" b="0" strike="noStrike" spc="-1">
              <a:latin typeface="Arial"/>
            </a:endParaRPr>
          </a:p>
          <a:p>
            <a:pPr>
              <a:lnSpc>
                <a:spcPct val="100000"/>
              </a:lnSpc>
              <a:spcBef>
                <a:spcPts val="400"/>
              </a:spcBef>
            </a:pPr>
            <a:r>
              <a:rPr lang="en-US" sz="1200" b="0" strike="noStrike" spc="-1">
                <a:latin typeface="Calibri"/>
                <a:ea typeface="Calibri"/>
              </a:rPr>
              <a:t>• Используется система учета статистики для колл-центров.</a:t>
            </a:r>
            <a:endParaRPr lang="en-US" sz="1200" b="0" strike="noStrike" spc="-1">
              <a:latin typeface="Arial"/>
            </a:endParaRPr>
          </a:p>
          <a:p>
            <a:pPr>
              <a:lnSpc>
                <a:spcPct val="100000"/>
              </a:lnSpc>
              <a:spcBef>
                <a:spcPts val="400"/>
              </a:spcBef>
            </a:pPr>
            <a:r>
              <a:rPr lang="en-US" sz="1200" b="0" strike="noStrike" spc="-1">
                <a:latin typeface="Calibri"/>
                <a:ea typeface="Calibri"/>
              </a:rPr>
              <a:t>Для решения конкретных задач используются разлицные интерфейсные платы:</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Для подключения аналоговых/цифровых абонентов</a:t>
            </a:r>
            <a:endParaRPr lang="en-US" sz="1200" b="0" strike="noStrike" spc="-1">
              <a:latin typeface="Arial"/>
            </a:endParaRPr>
          </a:p>
          <a:p>
            <a:pPr>
              <a:lnSpc>
                <a:spcPct val="100000"/>
              </a:lnSpc>
              <a:spcBef>
                <a:spcPts val="400"/>
              </a:spcBef>
            </a:pPr>
            <a:r>
              <a:rPr lang="en-US" sz="1200" b="0" strike="noStrike" spc="-1">
                <a:latin typeface="Calibri"/>
                <a:ea typeface="Calibri"/>
              </a:rPr>
              <a:t>Присоединения к провайдерам услуг/выхода в ТФОП</a:t>
            </a:r>
            <a:endParaRPr lang="en-US" sz="1200" b="0" strike="noStrike" spc="-1">
              <a:latin typeface="Arial"/>
            </a:endParaRPr>
          </a:p>
          <a:p>
            <a:pPr>
              <a:lnSpc>
                <a:spcPct val="100000"/>
              </a:lnSpc>
              <a:spcBef>
                <a:spcPts val="400"/>
              </a:spcBef>
            </a:pPr>
            <a:r>
              <a:rPr lang="en-US" sz="1200" b="0" strike="noStrike" spc="-1">
                <a:latin typeface="Calibri"/>
                <a:ea typeface="Calibri"/>
              </a:rPr>
              <a:t>Подключения сетевой офисной инфраструктуры - работает как офисный маршрутизатор.</a:t>
            </a: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endParaRPr lang="en-US" sz="1200" b="0" strike="noStrike" spc="-1">
              <a:latin typeface="Arial"/>
            </a:endParaRPr>
          </a:p>
          <a:p>
            <a:pPr>
              <a:lnSpc>
                <a:spcPct val="100000"/>
              </a:lnSpc>
              <a:spcBef>
                <a:spcPts val="400"/>
              </a:spcBef>
            </a:pPr>
            <a:r>
              <a:rPr lang="en-US" sz="1200" b="0" strike="noStrike" spc="-1">
                <a:latin typeface="Calibri"/>
                <a:ea typeface="Calibri"/>
              </a:rPr>
              <a:t> </a:t>
            </a:r>
            <a:endParaRPr lang="en-US" sz="1200" b="0" strike="noStrike" spc="-1">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400" b="0" strike="noStrike" spc="-1">
                <a:latin typeface="Arial"/>
              </a:rPr>
              <a:t>Our IP converged network solution are comprehensive and can be deployed in enterprises that have a single site covering the needs of the core LAN, the Wireless LAN, network and network embedded security.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400" b="0" strike="noStrike" spc="-1">
                <a:latin typeface="Arial"/>
              </a:rPr>
              <a:t>Конфигуратор ACTIS для Windows.</a:t>
            </a:r>
          </a:p>
          <a:p>
            <a:pPr marL="216000" indent="-215640">
              <a:lnSpc>
                <a:spcPct val="100000"/>
              </a:lnSpc>
            </a:pPr>
            <a:r>
              <a:rPr lang="en-US" sz="2400" b="0" strike="noStrike" spc="-1">
                <a:latin typeface="Arial"/>
              </a:rPr>
              <a:t>Позволяет упростить процедуру создания новых решений, апгрейда и миграции существующих станций.</a:t>
            </a:r>
          </a:p>
          <a:p>
            <a:pPr marL="216000" indent="-215640">
              <a:lnSpc>
                <a:spcPct val="100000"/>
              </a:lnSpc>
            </a:pPr>
            <a:r>
              <a:rPr lang="en-US" sz="2400" b="0" strike="noStrike" spc="-1">
                <a:latin typeface="Arial"/>
              </a:rPr>
              <a:t>Используется для работы с решениями Enterprise Voice &amp; Data</a:t>
            </a:r>
          </a:p>
          <a:p>
            <a:pPr marL="216000" indent="-215640">
              <a:lnSpc>
                <a:spcPct val="100000"/>
              </a:lnSpc>
            </a:pPr>
            <a:r>
              <a:rPr lang="en-US" sz="2400" b="0" strike="noStrike" spc="-1">
                <a:latin typeface="Arial"/>
              </a:rPr>
              <a:t> </a:t>
            </a:r>
          </a:p>
          <a:p>
            <a:pPr marL="304920" indent="-304200">
              <a:lnSpc>
                <a:spcPct val="100000"/>
              </a:lnSpc>
              <a:buClr>
                <a:srgbClr val="404040"/>
              </a:buClr>
              <a:buSzPct val="80000"/>
              <a:buFont typeface="Symbol"/>
              <a:buChar char=""/>
            </a:pPr>
            <a:r>
              <a:rPr lang="en-US" sz="2400" b="0" strike="noStrike" spc="-1">
                <a:latin typeface="Arial"/>
              </a:rPr>
              <a:t>Создать базовую конфигурации телефонной станции (абоненты разных типов, соединительные линии)</a:t>
            </a:r>
          </a:p>
          <a:p>
            <a:pPr marL="304920" indent="-304200">
              <a:lnSpc>
                <a:spcPct val="100000"/>
              </a:lnSpc>
              <a:buClr>
                <a:srgbClr val="404040"/>
              </a:buClr>
              <a:buSzPct val="80000"/>
              <a:buFont typeface="Symbol"/>
              <a:buChar char=""/>
            </a:pPr>
            <a:r>
              <a:rPr lang="en-US" sz="2400" b="0" strike="noStrike" spc="-1">
                <a:latin typeface="Arial"/>
              </a:rPr>
              <a:t>  Добавить приложения (голосовая почта, колл-центр, автосекретарь и т.п.)</a:t>
            </a:r>
          </a:p>
          <a:p>
            <a:pPr marL="304920" indent="-304200">
              <a:lnSpc>
                <a:spcPct val="100000"/>
              </a:lnSpc>
              <a:buClr>
                <a:srgbClr val="404040"/>
              </a:buClr>
              <a:buSzPct val="80000"/>
              <a:buFont typeface="Symbol"/>
              <a:buChar char=""/>
            </a:pPr>
            <a:r>
              <a:rPr lang="en-US" sz="2400" b="0" strike="noStrike" spc="-1">
                <a:latin typeface="Arial"/>
              </a:rPr>
              <a:t> Включить в решение дополнительные серверы (факс-сервер)</a:t>
            </a:r>
          </a:p>
          <a:p>
            <a:pPr marL="304920" indent="-304200">
              <a:lnSpc>
                <a:spcPct val="100000"/>
              </a:lnSpc>
              <a:buClr>
                <a:srgbClr val="404040"/>
              </a:buClr>
              <a:buSzPct val="80000"/>
              <a:buFont typeface="Symbol"/>
              <a:buChar char=""/>
            </a:pPr>
            <a:r>
              <a:rPr lang="en-US" sz="2400" b="0" strike="noStrike" spc="-1">
                <a:latin typeface="Arial"/>
              </a:rPr>
              <a:t>Добавить в заказ клиентское оборудование (телефонные аппараты и аксессуары к ним, базовые станции)</a:t>
            </a:r>
          </a:p>
          <a:p>
            <a:pPr marL="304920" indent="-304200">
              <a:lnSpc>
                <a:spcPct val="100000"/>
              </a:lnSpc>
              <a:buClr>
                <a:srgbClr val="404040"/>
              </a:buClr>
              <a:buSzPct val="80000"/>
              <a:buFont typeface="Symbol"/>
              <a:buChar char=""/>
            </a:pPr>
            <a:r>
              <a:rPr lang="en-US" sz="2400" b="0" strike="noStrike" spc="-1">
                <a:latin typeface="Arial"/>
              </a:rPr>
              <a:t>Визуализировать полученное решение в картинках</a:t>
            </a:r>
          </a:p>
          <a:p>
            <a:pPr marL="304920" indent="-304200">
              <a:lnSpc>
                <a:spcPct val="100000"/>
              </a:lnSpc>
              <a:buClr>
                <a:srgbClr val="404040"/>
              </a:buClr>
              <a:buSzPct val="80000"/>
              <a:buFont typeface="Symbol"/>
              <a:buChar char=""/>
            </a:pPr>
            <a:r>
              <a:rPr lang="en-US" sz="2400" b="0" strike="noStrike" spc="-1">
                <a:latin typeface="Arial"/>
              </a:rPr>
              <a:t>Получить детальное описание получившегося решения и его смету</a:t>
            </a:r>
          </a:p>
          <a:p>
            <a:pPr marL="304920" indent="-304200">
              <a:lnSpc>
                <a:spcPct val="100000"/>
              </a:lnSpc>
              <a:buClr>
                <a:srgbClr val="404040"/>
              </a:buClr>
              <a:buSzPct val="80000"/>
              <a:buFont typeface="Symbol"/>
              <a:buChar char=""/>
            </a:pPr>
            <a:r>
              <a:rPr lang="en-US" sz="2400" b="0" strike="noStrike" spc="-1">
                <a:latin typeface="Arial"/>
              </a:rPr>
              <a:t>Генерируемые программой файлы используются размещения заказов онлайн</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000" b="0" strike="noStrike" spc="-1">
                <a:latin typeface="Arial"/>
              </a:rPr>
              <a:t>eMG is used for legacy connectivity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300"/>
              </a:spcBef>
            </a:pPr>
            <a:r>
              <a:rPr lang="en-US" sz="1000" b="0" strike="noStrike" spc="-1">
                <a:latin typeface="Arial"/>
              </a:rPr>
              <a:t>Another aspect  of the OmniPCX 4400 distributed architecture allows sharing of human resources such as centralized attendants, or network and applications management.</a:t>
            </a:r>
          </a:p>
          <a:p>
            <a:pPr marL="216000" indent="-215640">
              <a:lnSpc>
                <a:spcPct val="100000"/>
              </a:lnSpc>
              <a:spcBef>
                <a:spcPts val="300"/>
              </a:spcBef>
            </a:pPr>
            <a:r>
              <a:rPr lang="en-US" sz="1000" b="0" strike="noStrike" spc="-1">
                <a:latin typeface="Arial"/>
              </a:rPr>
              <a:t>The OmniPCX 4400 distributed architecture also, optimizes capital investments with application centralization for voicemail, fax mail, directories, and management.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8"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spcBef>
                <a:spcPts val="300"/>
              </a:spcBef>
            </a:pPr>
            <a:r>
              <a:rPr lang="en-US" sz="1000" b="0" strike="noStrike" spc="-1">
                <a:latin typeface="Arial"/>
              </a:rPr>
              <a:t>150,000 BHCC in a single system with IP Crystal Server or IP Appliance Server.</a:t>
            </a:r>
          </a:p>
          <a:p>
            <a:pPr marL="216000" indent="-215640">
              <a:lnSpc>
                <a:spcPct val="100000"/>
              </a:lnSpc>
              <a:spcBef>
                <a:spcPts val="300"/>
              </a:spcBef>
            </a:pPr>
            <a:r>
              <a:rPr lang="en-US" sz="1000" b="0" strike="noStrike" spc="-1">
                <a:latin typeface="Arial"/>
              </a:rPr>
              <a:t>Each server/node may handle up to:</a:t>
            </a:r>
          </a:p>
          <a:p>
            <a:pPr marL="216000" indent="-215640">
              <a:lnSpc>
                <a:spcPct val="100000"/>
              </a:lnSpc>
              <a:spcBef>
                <a:spcPts val="300"/>
              </a:spcBef>
            </a:pPr>
            <a:r>
              <a:rPr lang="en-US" sz="1000" b="0" strike="noStrike" spc="-1">
                <a:latin typeface="Arial"/>
              </a:rPr>
              <a:t>5,000 phones, </a:t>
            </a:r>
          </a:p>
          <a:p>
            <a:pPr marL="216000" indent="-215640">
              <a:lnSpc>
                <a:spcPct val="100000"/>
              </a:lnSpc>
              <a:spcBef>
                <a:spcPts val="300"/>
              </a:spcBef>
            </a:pPr>
            <a:r>
              <a:rPr lang="en-US" sz="1000" b="0" strike="noStrike" spc="-1">
                <a:latin typeface="Arial"/>
              </a:rPr>
              <a:t>4000 IP phones</a:t>
            </a:r>
          </a:p>
          <a:p>
            <a:pPr marL="216000" indent="-215640">
              <a:lnSpc>
                <a:spcPct val="100000"/>
              </a:lnSpc>
              <a:spcBef>
                <a:spcPts val="300"/>
              </a:spcBef>
            </a:pPr>
            <a:r>
              <a:rPr lang="en-US" sz="1000" b="0" strike="noStrike" spc="-1">
                <a:latin typeface="Arial"/>
              </a:rPr>
              <a:t>3000 softphones</a:t>
            </a:r>
          </a:p>
          <a:p>
            <a:pPr marL="216000" indent="-215640">
              <a:lnSpc>
                <a:spcPct val="100000"/>
              </a:lnSpc>
              <a:spcBef>
                <a:spcPts val="300"/>
              </a:spcBef>
            </a:pPr>
            <a:r>
              <a:rPr lang="en-US" sz="1000" b="0" strike="noStrike" spc="-1">
                <a:latin typeface="Arial"/>
              </a:rPr>
              <a:t>1000 SIP clients</a:t>
            </a:r>
          </a:p>
          <a:p>
            <a:pPr marL="216000" indent="-215640">
              <a:lnSpc>
                <a:spcPct val="100000"/>
              </a:lnSpc>
              <a:spcBef>
                <a:spcPts val="300"/>
              </a:spcBef>
            </a:pPr>
            <a:r>
              <a:rPr lang="en-US" sz="1000" b="0" strike="noStrike" spc="-1">
                <a:latin typeface="Arial"/>
              </a:rPr>
              <a:t>2,000 trunks, </a:t>
            </a:r>
          </a:p>
          <a:p>
            <a:pPr marL="216000" indent="-215640">
              <a:lnSpc>
                <a:spcPct val="100000"/>
              </a:lnSpc>
              <a:spcBef>
                <a:spcPts val="300"/>
              </a:spcBef>
            </a:pPr>
            <a:r>
              <a:rPr lang="en-US" sz="1000" b="0" strike="noStrike" spc="-1">
                <a:latin typeface="Arial"/>
              </a:rPr>
              <a:t>90 media gateways</a:t>
            </a:r>
          </a:p>
          <a:p>
            <a:pPr marL="216000" indent="-215640">
              <a:lnSpc>
                <a:spcPct val="100000"/>
              </a:lnSpc>
              <a:spcBef>
                <a:spcPts val="300"/>
              </a:spcBef>
            </a:pPr>
            <a:r>
              <a:rPr lang="en-US" sz="1000" b="0" strike="noStrike" spc="-1">
                <a:latin typeface="Arial"/>
              </a:rPr>
              <a:t>60,000 names in a phone directory, </a:t>
            </a:r>
          </a:p>
          <a:p>
            <a:pPr marL="216000" indent="-215640">
              <a:lnSpc>
                <a:spcPct val="100000"/>
              </a:lnSpc>
              <a:spcBef>
                <a:spcPts val="300"/>
              </a:spcBef>
            </a:pPr>
            <a:r>
              <a:rPr lang="en-US" sz="1000" b="0" strike="noStrike" spc="-1">
                <a:latin typeface="Arial"/>
              </a:rPr>
              <a:t>15,000 speed dial numbers, </a:t>
            </a:r>
          </a:p>
          <a:p>
            <a:pPr marL="216000" indent="-215640">
              <a:lnSpc>
                <a:spcPct val="100000"/>
              </a:lnSpc>
              <a:spcBef>
                <a:spcPts val="300"/>
              </a:spcBef>
            </a:pPr>
            <a:r>
              <a:rPr lang="en-US" sz="1000" b="0" strike="noStrike" spc="-1">
                <a:latin typeface="Arial"/>
              </a:rPr>
              <a:t>5,000 DECT terminals, and </a:t>
            </a:r>
          </a:p>
          <a:p>
            <a:pPr marL="216000" indent="-215640">
              <a:lnSpc>
                <a:spcPct val="100000"/>
              </a:lnSpc>
              <a:spcBef>
                <a:spcPts val="300"/>
              </a:spcBef>
            </a:pPr>
            <a:r>
              <a:rPr lang="en-US" sz="1000" b="0" strike="noStrike" spc="-1">
                <a:latin typeface="Arial"/>
              </a:rPr>
              <a:t>500 PWT terminals.</a:t>
            </a:r>
          </a:p>
          <a:p>
            <a:pPr marL="216000" indent="-215640">
              <a:lnSpc>
                <a:spcPct val="100000"/>
              </a:lnSpc>
              <a:spcBef>
                <a:spcPts val="300"/>
              </a:spcBef>
            </a:pPr>
            <a:r>
              <a:rPr lang="en-US" sz="1000" b="0" strike="noStrike" spc="-1">
                <a:latin typeface="Arial"/>
              </a:rPr>
              <a:t>15,000 extensions including fictive</a:t>
            </a:r>
          </a:p>
          <a:p>
            <a:pPr marL="216000" indent="-215640">
              <a:lnSpc>
                <a:spcPct val="100000"/>
              </a:lnSpc>
            </a:pPr>
            <a:endParaRPr lang="en-US" sz="1000" b="0" strike="noStrike" spc="-1">
              <a:latin typeface="Arial"/>
            </a:endParaRPr>
          </a:p>
          <a:p>
            <a:pPr marL="216000" indent="-215640">
              <a:lnSpc>
                <a:spcPct val="100000"/>
              </a:lnSpc>
              <a:spcBef>
                <a:spcPts val="300"/>
              </a:spcBef>
            </a:pPr>
            <a:r>
              <a:rPr lang="en-US" sz="1000" b="0" strike="noStrike" spc="-1">
                <a:latin typeface="Arial"/>
              </a:rPr>
              <a:t>A network of OmniPCX Enterprise systems supports up to 50,000 users in up to 100 systems with networked features, management, applications and routing</a:t>
            </a:r>
          </a:p>
          <a:p>
            <a:pPr marL="216000" indent="-215640">
              <a:lnSpc>
                <a:spcPct val="100000"/>
              </a:lnSpc>
              <a:spcBef>
                <a:spcPts val="300"/>
              </a:spcBef>
            </a:pPr>
            <a:r>
              <a:rPr lang="en-US" sz="1000" b="0" strike="noStrike" spc="-1">
                <a:latin typeface="Arial"/>
              </a:rPr>
              <a:t>A super network of networks supports up to 256 networks of 100 systems (256K systems) with over 12M users (in theory – not yet tested!)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9"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OmniPCX 4400 platform evolves into the OmniPCX Enterprise with the following key architectural enhancements:</a:t>
            </a:r>
          </a:p>
          <a:p>
            <a:pPr marL="216000" indent="-215640">
              <a:lnSpc>
                <a:spcPct val="100000"/>
              </a:lnSpc>
            </a:pPr>
            <a:r>
              <a:rPr lang="en-US" sz="2000" b="0" strike="noStrike" spc="-1">
                <a:latin typeface="Arial"/>
              </a:rPr>
              <a:t>eCS (new name for 4400 software) now runs on Linux</a:t>
            </a:r>
          </a:p>
          <a:p>
            <a:pPr marL="216000" indent="-215640">
              <a:lnSpc>
                <a:spcPct val="100000"/>
              </a:lnSpc>
            </a:pPr>
            <a:r>
              <a:rPr lang="en-US" sz="2000" b="0" strike="noStrike" spc="-1">
                <a:latin typeface="Arial"/>
              </a:rPr>
              <a:t>This software runs on a LAN server, directly connected to the LAN.  It can either be a third-party </a:t>
            </a:r>
            <a:r>
              <a:rPr lang="en-US" sz="2000" b="0" strike="noStrike" spc="-1">
                <a:latin typeface="Arial"/>
                <a:ea typeface="Arial"/>
              </a:rPr>
              <a:t>“appliance server” (IPAS) or the new Alcatel rack server (IPRS).</a:t>
            </a:r>
            <a:endParaRPr lang="en-US" sz="2000" b="0" strike="noStrike" spc="-1">
              <a:latin typeface="Arial"/>
            </a:endParaRPr>
          </a:p>
          <a:p>
            <a:pPr marL="216000" indent="-215640">
              <a:lnSpc>
                <a:spcPct val="100000"/>
              </a:lnSpc>
            </a:pPr>
            <a:r>
              <a:rPr lang="en-US" sz="2000" b="0" strike="noStrike" spc="-1">
                <a:latin typeface="Arial"/>
                <a:ea typeface="Arial"/>
              </a:rPr>
              <a:t> We are introducing two new cabinets, the Rack Module 1 and Rack Module 3, and their accompanying processing and interface boards.</a:t>
            </a:r>
            <a:endParaRPr lang="en-US" sz="2000" b="0" strike="noStrike" spc="-1">
              <a:latin typeface="Arial"/>
            </a:endParaRPr>
          </a:p>
          <a:p>
            <a:pPr marL="216000" indent="-215640">
              <a:lnSpc>
                <a:spcPct val="100000"/>
              </a:lnSpc>
            </a:pPr>
            <a:r>
              <a:rPr lang="en-US" sz="2000" b="0" strike="noStrike" spc="-1">
                <a:latin typeface="Arial"/>
                <a:ea typeface="Arial"/>
              </a:rPr>
              <a:t>On of the boards that can be hosted in the new RM1/3 is the Com Server card, which runs the eCS software.</a:t>
            </a:r>
            <a:endParaRPr lang="en-US" sz="2000" b="0" strike="noStrike" spc="-1">
              <a:latin typeface="Arial"/>
            </a:endParaRPr>
          </a:p>
          <a:p>
            <a:pPr marL="216000" indent="-215640">
              <a:lnSpc>
                <a:spcPct val="100000"/>
              </a:lnSpc>
            </a:pPr>
            <a:r>
              <a:rPr lang="en-US" sz="2000" b="0" strike="noStrike" spc="-1">
                <a:latin typeface="Arial"/>
                <a:ea typeface="Arial"/>
              </a:rPr>
              <a:t> We are also now supporting SIP-based endpoints.  </a:t>
            </a:r>
            <a:endParaRPr lang="en-US" sz="2000" b="0" strike="noStrike" spc="-1">
              <a:latin typeface="Arial"/>
            </a:endParaRP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ea typeface="Arial"/>
              </a:rPr>
              <a:t>More details of each of these enhancements follows.  </a:t>
            </a:r>
            <a:endParaRPr lang="en-US" sz="2000" b="0" strike="noStrike" spc="-1">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0"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000" b="0" strike="noStrike" spc="-1">
                <a:latin typeface="Arial"/>
              </a:rPr>
              <a:t>WM1 in not available</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IP Auxiliary Gateway can be made of a 4 slot shelf (VH), 14 or 28 slots</a:t>
            </a:r>
          </a:p>
          <a:p>
            <a:pPr marL="216000" indent="-215640">
              <a:lnSpc>
                <a:spcPct val="100000"/>
              </a:lnSpc>
            </a:pPr>
            <a:r>
              <a:rPr lang="en-US" sz="2000" b="0" strike="noStrike" spc="-1">
                <a:latin typeface="Arial"/>
              </a:rPr>
              <a:t>The "MI" cabinet contains one shelf (14 or 28 slots)  and a battery kit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1" name="PlaceHolder 1"/>
          <p:cNvSpPr>
            <a:spLocks noGrp="1"/>
          </p:cNvSpPr>
          <p:nvPr>
            <p:ph type="body"/>
          </p:nvPr>
        </p:nvSpPr>
        <p:spPr>
          <a:xfrm>
            <a:off x="914400" y="4343400"/>
            <a:ext cx="5028480" cy="4114080"/>
          </a:xfrm>
          <a:prstGeom prst="rect">
            <a:avLst/>
          </a:prstGeom>
        </p:spPr>
        <p:txBody>
          <a:bodyPr lIns="90000" tIns="45000" rIns="90000" bIns="45000"/>
          <a:lstStyle/>
          <a:p>
            <a:pPr marL="216000" indent="-215640">
              <a:lnSpc>
                <a:spcPct val="100000"/>
              </a:lnSpc>
            </a:pPr>
            <a:r>
              <a:rPr lang="en-US" sz="2000" b="0" strike="noStrike" spc="-1">
                <a:latin typeface="Arial"/>
              </a:rPr>
              <a:t>Let’s talk about the racks in detail. There are 3 rack sizes.</a:t>
            </a:r>
          </a:p>
          <a:p>
            <a:pPr marL="216000" indent="-215640">
              <a:lnSpc>
                <a:spcPct val="100000"/>
              </a:lnSpc>
            </a:pPr>
            <a:r>
              <a:rPr lang="en-US" sz="2000" b="0" strike="noStrike" spc="-1">
                <a:latin typeface="Arial"/>
              </a:rPr>
              <a:t>The smallest is </a:t>
            </a:r>
            <a:r>
              <a:rPr lang="en-US" sz="2000" b="1" strike="noStrike" spc="-1">
                <a:latin typeface="Arial"/>
              </a:rPr>
              <a:t>Rack 1</a:t>
            </a:r>
            <a:r>
              <a:rPr lang="en-US" sz="2000" b="0" strike="noStrike" spc="-1">
                <a:latin typeface="Arial"/>
              </a:rPr>
              <a:t> which is 66mm height.</a:t>
            </a:r>
          </a:p>
          <a:p>
            <a:pPr marL="216000" indent="-215640">
              <a:lnSpc>
                <a:spcPct val="100000"/>
              </a:lnSpc>
            </a:pPr>
            <a:r>
              <a:rPr lang="en-US" sz="2000" b="0" strike="noStrike" spc="-1">
                <a:latin typeface="Arial"/>
              </a:rPr>
              <a:t>The </a:t>
            </a:r>
            <a:r>
              <a:rPr lang="en-US" sz="2000" b="1" strike="noStrike" spc="-1">
                <a:latin typeface="Arial"/>
              </a:rPr>
              <a:t>Rack 2</a:t>
            </a:r>
            <a:r>
              <a:rPr lang="en-US" sz="2000" b="0" strike="noStrike" spc="-1">
                <a:latin typeface="Arial"/>
              </a:rPr>
              <a:t> with 110 mm height.</a:t>
            </a:r>
          </a:p>
          <a:p>
            <a:pPr marL="216000" indent="-215640">
              <a:lnSpc>
                <a:spcPct val="100000"/>
              </a:lnSpc>
            </a:pPr>
            <a:r>
              <a:rPr lang="en-US" sz="2000" b="0" strike="noStrike" spc="-1">
                <a:latin typeface="Arial"/>
              </a:rPr>
              <a:t>And the biggest, </a:t>
            </a:r>
            <a:r>
              <a:rPr lang="en-US" sz="2000" b="1" strike="noStrike" spc="-1">
                <a:latin typeface="Arial"/>
              </a:rPr>
              <a:t>Rack 3</a:t>
            </a:r>
            <a:r>
              <a:rPr lang="en-US" sz="2000" b="0" strike="noStrike" spc="-1">
                <a:latin typeface="Arial"/>
              </a:rPr>
              <a:t> with 184mm.</a:t>
            </a:r>
          </a:p>
          <a:p>
            <a:pPr marL="216000" indent="-215640">
              <a:lnSpc>
                <a:spcPct val="100000"/>
              </a:lnSpc>
            </a:pPr>
            <a:endParaRPr lang="en-US" sz="2000" b="0" strike="noStrike" spc="-1">
              <a:latin typeface="Arial"/>
            </a:endParaRPr>
          </a:p>
          <a:p>
            <a:pPr marL="216000" indent="-215640">
              <a:lnSpc>
                <a:spcPct val="100000"/>
              </a:lnSpc>
            </a:pPr>
            <a:r>
              <a:rPr lang="en-US" sz="2000" b="0" strike="noStrike" spc="-1">
                <a:latin typeface="Arial"/>
              </a:rPr>
              <a:t>The racks are designed to be </a:t>
            </a:r>
            <a:r>
              <a:rPr lang="en-US" sz="2000" b="1" strike="noStrike" spc="-1">
                <a:latin typeface="Arial"/>
              </a:rPr>
              <a:t>stackable</a:t>
            </a:r>
            <a:r>
              <a:rPr lang="en-US" sz="2000" b="0" strike="noStrike" spc="-1">
                <a:latin typeface="Arial"/>
              </a:rPr>
              <a:t> and </a:t>
            </a:r>
            <a:r>
              <a:rPr lang="en-US" sz="2000" b="1" strike="noStrike" spc="-1">
                <a:latin typeface="Arial"/>
              </a:rPr>
              <a:t>up to 3 racks can be piled up at once</a:t>
            </a:r>
            <a:r>
              <a:rPr lang="en-US" sz="2000" b="0" strike="noStrike" spc="-1">
                <a:latin typeface="Arial"/>
              </a:rPr>
              <a:t>.</a:t>
            </a:r>
          </a:p>
          <a:p>
            <a:pPr marL="216000" indent="-215640">
              <a:lnSpc>
                <a:spcPct val="100000"/>
              </a:lnSpc>
            </a:pPr>
            <a:r>
              <a:rPr lang="en-US" sz="2000" b="0" strike="noStrike" spc="-1">
                <a:latin typeface="Arial"/>
              </a:rPr>
              <a:t>They are also </a:t>
            </a:r>
            <a:r>
              <a:rPr lang="en-US" sz="2000" b="1" strike="noStrike" spc="-1">
                <a:latin typeface="Arial"/>
              </a:rPr>
              <a:t>rackable</a:t>
            </a:r>
            <a:r>
              <a:rPr lang="en-US" sz="2000" b="0" strike="noStrike" spc="-1">
                <a:latin typeface="Arial"/>
              </a:rPr>
              <a:t> </a:t>
            </a:r>
            <a:r>
              <a:rPr lang="en-US" sz="2000" b="1" strike="noStrike" spc="-1">
                <a:latin typeface="Arial"/>
              </a:rPr>
              <a:t>with mechanical mounting kit, the product can be put in a rack</a:t>
            </a:r>
            <a:r>
              <a:rPr lang="en-US" sz="2000" b="0" strike="noStrike" spc="-1">
                <a:latin typeface="Arial"/>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6"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8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90"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2"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9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9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96"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9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9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0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0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0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04"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06"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07"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0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2"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1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1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2"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30"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32"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3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35"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7"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3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40"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41"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4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4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45"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4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4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49"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51"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52"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5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5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56"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57"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5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2"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64"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7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77"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7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80"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2"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8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8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86"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8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8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9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9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9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94"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96"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497"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49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2"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0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0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1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1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17"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1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1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20"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2"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2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2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26"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6"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2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2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3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3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3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34"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3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36"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37"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3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2"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4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4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4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5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5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5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57"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5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60"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8"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2"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6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6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6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66"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6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6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7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7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7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74"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7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76"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77"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7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7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2"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8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58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60"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1"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65"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6"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67"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6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7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5"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77"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78"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8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2"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3"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8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8"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8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90"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9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97"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9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00"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7"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0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0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06"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0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0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1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1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1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14"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16"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17"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1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1"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2"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24"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5"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6"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7"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8"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29"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34"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36"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9"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0"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3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39"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1"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43"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44"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45"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4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4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49"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51"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52"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53"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55"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56"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58"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5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1"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6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6"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8"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92"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94"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96"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97"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9"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01"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02"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03"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0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0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07"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0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1"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13"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4"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1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8"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19"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2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4"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26"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43"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45"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47"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48"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50"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5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53"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54"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56"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5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58"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60"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61"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62"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5"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6"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64"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65"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6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6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69"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0"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7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5"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77"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82"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84"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86"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87"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9"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91"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92"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93"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18"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19"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0"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95"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96"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97"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9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0"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1"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03"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4"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06"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7"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8"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09"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11"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12"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13"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14"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15"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16"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40"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42"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44"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45" name="PlaceHolder 3"/>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4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22"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3"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24"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47" name="PlaceHolder 1"/>
          <p:cNvSpPr>
            <a:spLocks noGrp="1"/>
          </p:cNvSpPr>
          <p:nvPr>
            <p:ph type="subTitle"/>
          </p:nvPr>
        </p:nvSpPr>
        <p:spPr>
          <a:xfrm>
            <a:off x="457200" y="273600"/>
            <a:ext cx="8228880" cy="53064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49"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0" name="PlaceHolder 3"/>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1" name="PlaceHolder 4"/>
          <p:cNvSpPr>
            <a:spLocks noGrp="1"/>
          </p:cNvSpPr>
          <p:nvPr>
            <p:ph type="body"/>
          </p:nvPr>
        </p:nvSpPr>
        <p:spPr>
          <a:xfrm>
            <a:off x="467388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53" name="PlaceHolder 2"/>
          <p:cNvSpPr>
            <a:spLocks noGrp="1"/>
          </p:cNvSpPr>
          <p:nvPr>
            <p:ph type="body"/>
          </p:nvPr>
        </p:nvSpPr>
        <p:spPr>
          <a:xfrm>
            <a:off x="457200" y="1604520"/>
            <a:ext cx="4015440" cy="397692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4"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5"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57"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8"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59" name="PlaceHolder 4"/>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61" name="PlaceHolder 2"/>
          <p:cNvSpPr>
            <a:spLocks noGrp="1"/>
          </p:cNvSpPr>
          <p:nvPr>
            <p:ph type="body"/>
          </p:nvPr>
        </p:nvSpPr>
        <p:spPr>
          <a:xfrm>
            <a:off x="457200" y="160452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2" name="PlaceHolder 3"/>
          <p:cNvSpPr>
            <a:spLocks noGrp="1"/>
          </p:cNvSpPr>
          <p:nvPr>
            <p:ph type="body"/>
          </p:nvPr>
        </p:nvSpPr>
        <p:spPr>
          <a:xfrm>
            <a:off x="457200" y="3682080"/>
            <a:ext cx="822888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64" name="PlaceHolder 2"/>
          <p:cNvSpPr>
            <a:spLocks noGrp="1"/>
          </p:cNvSpPr>
          <p:nvPr>
            <p:ph type="body"/>
          </p:nvPr>
        </p:nvSpPr>
        <p:spPr>
          <a:xfrm>
            <a:off x="45720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5" name="PlaceHolder 3"/>
          <p:cNvSpPr>
            <a:spLocks noGrp="1"/>
          </p:cNvSpPr>
          <p:nvPr>
            <p:ph type="body"/>
          </p:nvPr>
        </p:nvSpPr>
        <p:spPr>
          <a:xfrm>
            <a:off x="4673880" y="160452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6" name="PlaceHolder 4"/>
          <p:cNvSpPr>
            <a:spLocks noGrp="1"/>
          </p:cNvSpPr>
          <p:nvPr>
            <p:ph type="body"/>
          </p:nvPr>
        </p:nvSpPr>
        <p:spPr>
          <a:xfrm>
            <a:off x="467388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67" name="PlaceHolder 5"/>
          <p:cNvSpPr>
            <a:spLocks noGrp="1"/>
          </p:cNvSpPr>
          <p:nvPr>
            <p:ph type="body"/>
          </p:nvPr>
        </p:nvSpPr>
        <p:spPr>
          <a:xfrm>
            <a:off x="457200" y="3682080"/>
            <a:ext cx="401544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6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2" name="PlaceHolder 5"/>
          <p:cNvSpPr>
            <a:spLocks noGrp="1"/>
          </p:cNvSpPr>
          <p:nvPr>
            <p:ph type="body"/>
          </p:nvPr>
        </p:nvSpPr>
        <p:spPr>
          <a:xfrm>
            <a:off x="602208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
        <p:nvSpPr>
          <p:cNvPr id="374" name="PlaceHolder 7"/>
          <p:cNvSpPr>
            <a:spLocks noGrp="1"/>
          </p:cNvSpPr>
          <p:nvPr>
            <p:ph type="body"/>
          </p:nvPr>
        </p:nvSpPr>
        <p:spPr>
          <a:xfrm>
            <a:off x="457200" y="3682080"/>
            <a:ext cx="2649600" cy="189684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4"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85" name="PlaceHolder 2"/>
          <p:cNvSpPr>
            <a:spLocks noGrp="1"/>
          </p:cNvSpPr>
          <p:nvPr>
            <p:ph type="subTitle"/>
          </p:nvPr>
        </p:nvSpPr>
        <p:spPr>
          <a:xfrm>
            <a:off x="457200" y="1604520"/>
            <a:ext cx="8228880" cy="39769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457200" y="273600"/>
            <a:ext cx="8228880" cy="1144440"/>
          </a:xfrm>
          <a:prstGeom prst="rect">
            <a:avLst/>
          </a:prstGeom>
        </p:spPr>
        <p:txBody>
          <a:bodyPr lIns="0" tIns="0" rIns="0" bIns="0" anchor="ctr"/>
          <a:lstStyle/>
          <a:p>
            <a:endParaRPr lang="en-US" sz="1800" b="0" strike="noStrike" spc="-1">
              <a:solidFill>
                <a:srgbClr val="000000"/>
              </a:solidFill>
              <a:latin typeface="Arial"/>
            </a:endParaRPr>
          </a:p>
        </p:txBody>
      </p:sp>
      <p:sp>
        <p:nvSpPr>
          <p:cNvPr id="387" name="PlaceHolder 2"/>
          <p:cNvSpPr>
            <a:spLocks noGrp="1"/>
          </p:cNvSpPr>
          <p:nvPr>
            <p:ph type="body"/>
          </p:nvPr>
        </p:nvSpPr>
        <p:spPr>
          <a:xfrm>
            <a:off x="457200" y="1604520"/>
            <a:ext cx="8228880" cy="3976920"/>
          </a:xfrm>
          <a:prstGeom prst="rect">
            <a:avLst/>
          </a:prstGeom>
        </p:spPr>
        <p:txBody>
          <a:bodyPr lIns="0" tIns="0" rIns="0" bIns="0">
            <a:normAutofit/>
          </a:bodyPr>
          <a:lstStyle/>
          <a:p>
            <a:endParaRPr lang="en-US"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arget="../slideLayouts/slideLayout119.xml" Type="http://schemas.openxmlformats.org/officeDocument/2006/relationships/slideLayout"/><Relationship Id="rId12" Target="../slideLayouts/slideLayout120.xml" Type="http://schemas.openxmlformats.org/officeDocument/2006/relationships/slideLayout"/><Relationship Id="rId13" Target="../theme/theme10.xml" Type="http://schemas.openxmlformats.org/officeDocument/2006/relationships/theme"/><Relationship Id="rId14" Target="../media/image1.jpeg" Type="http://schemas.openxmlformats.org/officeDocument/2006/relationships/image"/><Relationship Id="rId15" Target="../media/image3.jpeg" Type="http://schemas.openxmlformats.org/officeDocument/2006/relationships/image"/><Relationship Id="rId1" Target="../slideLayouts/slideLayout109.xml" Type="http://schemas.openxmlformats.org/officeDocument/2006/relationships/slideLayout"/><Relationship Id="rId2" Target="../slideLayouts/slideLayout110.xml" Type="http://schemas.openxmlformats.org/officeDocument/2006/relationships/slideLayout"/><Relationship Id="rId3" Target="../slideLayouts/slideLayout111.xml" Type="http://schemas.openxmlformats.org/officeDocument/2006/relationships/slideLayout"/><Relationship Id="rId4" Target="../slideLayouts/slideLayout112.xml" Type="http://schemas.openxmlformats.org/officeDocument/2006/relationships/slideLayout"/><Relationship Id="rId5" Target="../slideLayouts/slideLayout113.xml" Type="http://schemas.openxmlformats.org/officeDocument/2006/relationships/slideLayout"/><Relationship Id="rId6" Target="../slideLayouts/slideLayout114.xml" Type="http://schemas.openxmlformats.org/officeDocument/2006/relationships/slideLayout"/><Relationship Id="rId7" Target="../slideLayouts/slideLayout115.xml" Type="http://schemas.openxmlformats.org/officeDocument/2006/relationships/slideLayout"/><Relationship Id="rId8" Target="../slideLayouts/slideLayout116.xml" Type="http://schemas.openxmlformats.org/officeDocument/2006/relationships/slideLayout"/><Relationship Id="rId9" Target="../slideLayouts/slideLayout117.xml" Type="http://schemas.openxmlformats.org/officeDocument/2006/relationships/slideLayout"/><Relationship Id="rId10" Target="../slideLayouts/slideLayout118.xml" Type="http://schemas.openxmlformats.org/officeDocument/2006/relationships/slideLayout"/></Relationships>
</file>

<file path=ppt/slideMasters/_rels/slideMaster11.xml.rels><?xml version="1.0" encoding="UTF-8" standalone="yes" ?><Relationships xmlns="http://schemas.openxmlformats.org/package/2006/relationships"><Relationship Id="rId11" Target="../slideLayouts/slideLayout131.xml" Type="http://schemas.openxmlformats.org/officeDocument/2006/relationships/slideLayout"/><Relationship Id="rId12" Target="../slideLayouts/slideLayout132.xml" Type="http://schemas.openxmlformats.org/officeDocument/2006/relationships/slideLayout"/><Relationship Id="rId13" Target="../theme/theme11.xml" Type="http://schemas.openxmlformats.org/officeDocument/2006/relationships/theme"/><Relationship Id="rId14" Target="../media/image1.jpeg" Type="http://schemas.openxmlformats.org/officeDocument/2006/relationships/image"/><Relationship Id="rId15" Target="../media/image3.jpeg" Type="http://schemas.openxmlformats.org/officeDocument/2006/relationships/image"/><Relationship Id="rId1" Target="../slideLayouts/slideLayout121.xml" Type="http://schemas.openxmlformats.org/officeDocument/2006/relationships/slideLayout"/><Relationship Id="rId2" Target="../slideLayouts/slideLayout122.xml" Type="http://schemas.openxmlformats.org/officeDocument/2006/relationships/slideLayout"/><Relationship Id="rId3" Target="../slideLayouts/slideLayout123.xml" Type="http://schemas.openxmlformats.org/officeDocument/2006/relationships/slideLayout"/><Relationship Id="rId4" Target="../slideLayouts/slideLayout124.xml" Type="http://schemas.openxmlformats.org/officeDocument/2006/relationships/slideLayout"/><Relationship Id="rId5" Target="../slideLayouts/slideLayout125.xml" Type="http://schemas.openxmlformats.org/officeDocument/2006/relationships/slideLayout"/><Relationship Id="rId6" Target="../slideLayouts/slideLayout126.xml" Type="http://schemas.openxmlformats.org/officeDocument/2006/relationships/slideLayout"/><Relationship Id="rId7" Target="../slideLayouts/slideLayout127.xml" Type="http://schemas.openxmlformats.org/officeDocument/2006/relationships/slideLayout"/><Relationship Id="rId8" Target="../slideLayouts/slideLayout128.xml" Type="http://schemas.openxmlformats.org/officeDocument/2006/relationships/slideLayout"/><Relationship Id="rId9" Target="../slideLayouts/slideLayout129.xml" Type="http://schemas.openxmlformats.org/officeDocument/2006/relationships/slideLayout"/><Relationship Id="rId10" Target="../slideLayouts/slideLayout130.xml" Type="http://schemas.openxmlformats.org/officeDocument/2006/relationships/slideLayout"/></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slideLayout" Target="../slideLayouts/slideLayout144.xml"/><Relationship Id="rId13" Type="http://schemas.openxmlformats.org/officeDocument/2006/relationships/theme" Target="../theme/theme12.xml"/><Relationship Id="rId14" Type="http://schemas.openxmlformats.org/officeDocument/2006/relationships/image" Target="../media/image1.jpeg"/><Relationship Id="rId15" Type="http://schemas.openxmlformats.org/officeDocument/2006/relationships/image" Target="../media/image5.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slideLayout" Target="../slideLayouts/slideLayout156.xml"/><Relationship Id="rId13" Type="http://schemas.openxmlformats.org/officeDocument/2006/relationships/theme" Target="../theme/theme13.xml"/><Relationship Id="rId14"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11" Target="../slideLayouts/slideLayout23.xml" Type="http://schemas.openxmlformats.org/officeDocument/2006/relationships/slideLayout"/><Relationship Id="rId12" Target="../slideLayouts/slideLayout24.xml" Type="http://schemas.openxmlformats.org/officeDocument/2006/relationships/slideLayout"/><Relationship Id="rId13" Target="../theme/theme2.xml" Type="http://schemas.openxmlformats.org/officeDocument/2006/relationships/theme"/><Relationship Id="rId14" Target="../media/image1.jpeg" Type="http://schemas.openxmlformats.org/officeDocument/2006/relationships/image"/><Relationship Id="rId15" Target="../media/image3.jpeg" Type="http://schemas.openxmlformats.org/officeDocument/2006/relationships/image"/><Relationship Id="rId1" Target="../slideLayouts/slideLayout13.xml" Type="http://schemas.openxmlformats.org/officeDocument/2006/relationships/slideLayout"/><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 Id="rId10" Target="../slideLayouts/slideLayout22.xml" Type="http://schemas.openxmlformats.org/officeDocument/2006/relationships/slideLayout"/></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jpe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arget="../slideLayouts/slideLayout59.xml" Type="http://schemas.openxmlformats.org/officeDocument/2006/relationships/slideLayout"/><Relationship Id="rId12" Target="../slideLayouts/slideLayout60.xml" Type="http://schemas.openxmlformats.org/officeDocument/2006/relationships/slideLayout"/><Relationship Id="rId13" Target="../theme/theme5.xml" Type="http://schemas.openxmlformats.org/officeDocument/2006/relationships/theme"/><Relationship Id="rId14" Target="../media/image3.jpeg" Type="http://schemas.openxmlformats.org/officeDocument/2006/relationships/image"/><Relationship Id="rId15" Target="../media/image4.jpeg" Type="http://schemas.openxmlformats.org/officeDocument/2006/relationships/image"/><Relationship Id="rId1" Target="../slideLayouts/slideLayout49.xml" Type="http://schemas.openxmlformats.org/officeDocument/2006/relationships/slideLayout"/><Relationship Id="rId2" Target="../slideLayouts/slideLayout50.xml" Type="http://schemas.openxmlformats.org/officeDocument/2006/relationships/slideLayout"/><Relationship Id="rId3" Target="../slideLayouts/slideLayout51.xml" Type="http://schemas.openxmlformats.org/officeDocument/2006/relationships/slideLayout"/><Relationship Id="rId4" Target="../slideLayouts/slideLayout52.xml" Type="http://schemas.openxmlformats.org/officeDocument/2006/relationships/slideLayout"/><Relationship Id="rId5" Target="../slideLayouts/slideLayout53.xml" Type="http://schemas.openxmlformats.org/officeDocument/2006/relationships/slideLayout"/><Relationship Id="rId6" Target="../slideLayouts/slideLayout54.xml" Type="http://schemas.openxmlformats.org/officeDocument/2006/relationships/slideLayout"/><Relationship Id="rId7" Target="../slideLayouts/slideLayout55.xml" Type="http://schemas.openxmlformats.org/officeDocument/2006/relationships/slideLayout"/><Relationship Id="rId8" Target="../slideLayouts/slideLayout56.xml" Type="http://schemas.openxmlformats.org/officeDocument/2006/relationships/slideLayout"/><Relationship Id="rId9" Target="../slideLayouts/slideLayout57.xml" Type="http://schemas.openxmlformats.org/officeDocument/2006/relationships/slideLayout"/><Relationship Id="rId10" Target="../slideLayouts/slideLayout58.xml" Type="http://schemas.openxmlformats.org/officeDocument/2006/relationships/slideLayout"/></Relationships>
</file>

<file path=ppt/slideMasters/_rels/slideMaster6.xml.rels><?xml version="1.0" encoding="UTF-8" standalone="yes" ?><Relationships xmlns="http://schemas.openxmlformats.org/package/2006/relationships"><Relationship Id="rId11" Target="../slideLayouts/slideLayout71.xml" Type="http://schemas.openxmlformats.org/officeDocument/2006/relationships/slideLayout"/><Relationship Id="rId12" Target="../slideLayouts/slideLayout72.xml" Type="http://schemas.openxmlformats.org/officeDocument/2006/relationships/slideLayout"/><Relationship Id="rId13" Target="../theme/theme6.xml" Type="http://schemas.openxmlformats.org/officeDocument/2006/relationships/theme"/><Relationship Id="rId14" Target="../media/image3.jpeg" Type="http://schemas.openxmlformats.org/officeDocument/2006/relationships/image"/><Relationship Id="rId1" Target="../slideLayouts/slideLayout61.xml" Type="http://schemas.openxmlformats.org/officeDocument/2006/relationships/slideLayout"/><Relationship Id="rId2" Target="../slideLayouts/slideLayout62.xml" Type="http://schemas.openxmlformats.org/officeDocument/2006/relationships/slideLayout"/><Relationship Id="rId3" Target="../slideLayouts/slideLayout63.xml" Type="http://schemas.openxmlformats.org/officeDocument/2006/relationships/slideLayout"/><Relationship Id="rId4" Target="../slideLayouts/slideLayout64.xml" Type="http://schemas.openxmlformats.org/officeDocument/2006/relationships/slideLayout"/><Relationship Id="rId5" Target="../slideLayouts/slideLayout65.xml" Type="http://schemas.openxmlformats.org/officeDocument/2006/relationships/slideLayout"/><Relationship Id="rId6" Target="../slideLayouts/slideLayout66.xml" Type="http://schemas.openxmlformats.org/officeDocument/2006/relationships/slideLayout"/><Relationship Id="rId7" Target="../slideLayouts/slideLayout67.xml" Type="http://schemas.openxmlformats.org/officeDocument/2006/relationships/slideLayout"/><Relationship Id="rId8" Target="../slideLayouts/slideLayout68.xml" Type="http://schemas.openxmlformats.org/officeDocument/2006/relationships/slideLayout"/><Relationship Id="rId9" Target="../slideLayouts/slideLayout69.xml" Type="http://schemas.openxmlformats.org/officeDocument/2006/relationships/slideLayout"/><Relationship Id="rId10" Target="../slideLayouts/slideLayout70.xml" Type="http://schemas.openxmlformats.org/officeDocument/2006/relationships/slideLayout"/></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4" Type="http://schemas.openxmlformats.org/officeDocument/2006/relationships/image" Target="../media/image1.jpe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arget="../slideLayouts/slideLayout95.xml" Type="http://schemas.openxmlformats.org/officeDocument/2006/relationships/slideLayout"/><Relationship Id="rId12" Target="../slideLayouts/slideLayout96.xml" Type="http://schemas.openxmlformats.org/officeDocument/2006/relationships/slideLayout"/><Relationship Id="rId13" Target="../theme/theme8.xml" Type="http://schemas.openxmlformats.org/officeDocument/2006/relationships/theme"/><Relationship Id="rId14" Target="../media/image3.jpeg" Type="http://schemas.openxmlformats.org/officeDocument/2006/relationships/image"/><Relationship Id="rId15" Target="../media/image4.jpeg" Type="http://schemas.openxmlformats.org/officeDocument/2006/relationships/image"/><Relationship Id="rId1" Target="../slideLayouts/slideLayout85.xml" Type="http://schemas.openxmlformats.org/officeDocument/2006/relationships/slideLayout"/><Relationship Id="rId2" Target="../slideLayouts/slideLayout86.xml" Type="http://schemas.openxmlformats.org/officeDocument/2006/relationships/slideLayout"/><Relationship Id="rId3" Target="../slideLayouts/slideLayout87.xml" Type="http://schemas.openxmlformats.org/officeDocument/2006/relationships/slideLayout"/><Relationship Id="rId4" Target="../slideLayouts/slideLayout88.xml" Type="http://schemas.openxmlformats.org/officeDocument/2006/relationships/slideLayout"/><Relationship Id="rId5" Target="../slideLayouts/slideLayout89.xml" Type="http://schemas.openxmlformats.org/officeDocument/2006/relationships/slideLayout"/><Relationship Id="rId6" Target="../slideLayouts/slideLayout90.xml" Type="http://schemas.openxmlformats.org/officeDocument/2006/relationships/slideLayout"/><Relationship Id="rId7" Target="../slideLayouts/slideLayout91.xml" Type="http://schemas.openxmlformats.org/officeDocument/2006/relationships/slideLayout"/><Relationship Id="rId8" Target="../slideLayouts/slideLayout92.xml" Type="http://schemas.openxmlformats.org/officeDocument/2006/relationships/slideLayout"/><Relationship Id="rId9" Target="../slideLayouts/slideLayout93.xml" Type="http://schemas.openxmlformats.org/officeDocument/2006/relationships/slideLayout"/><Relationship Id="rId10" Target="../slideLayouts/slideLayout94.xml" Type="http://schemas.openxmlformats.org/officeDocument/2006/relationships/slideLayout"/></Relationships>
</file>

<file path=ppt/slideMasters/_rels/slideMaster9.xml.rels><?xml version="1.0" encoding="UTF-8" standalone="yes" ?><Relationships xmlns="http://schemas.openxmlformats.org/package/2006/relationships"><Relationship Id="rId11" Target="../slideLayouts/slideLayout107.xml" Type="http://schemas.openxmlformats.org/officeDocument/2006/relationships/slideLayout"/><Relationship Id="rId12" Target="../slideLayouts/slideLayout108.xml" Type="http://schemas.openxmlformats.org/officeDocument/2006/relationships/slideLayout"/><Relationship Id="rId13" Target="../theme/theme9.xml" Type="http://schemas.openxmlformats.org/officeDocument/2006/relationships/theme"/><Relationship Id="rId14" Target="../media/image1.jpeg" Type="http://schemas.openxmlformats.org/officeDocument/2006/relationships/image"/><Relationship Id="rId15" Target="../media/image3.jpeg" Type="http://schemas.openxmlformats.org/officeDocument/2006/relationships/image"/><Relationship Id="rId1" Target="../slideLayouts/slideLayout97.xml" Type="http://schemas.openxmlformats.org/officeDocument/2006/relationships/slideLayout"/><Relationship Id="rId2" Target="../slideLayouts/slideLayout98.xml" Type="http://schemas.openxmlformats.org/officeDocument/2006/relationships/slideLayout"/><Relationship Id="rId3" Target="../slideLayouts/slideLayout99.xml" Type="http://schemas.openxmlformats.org/officeDocument/2006/relationships/slideLayout"/><Relationship Id="rId4" Target="../slideLayouts/slideLayout100.xml" Type="http://schemas.openxmlformats.org/officeDocument/2006/relationships/slideLayout"/><Relationship Id="rId5" Target="../slideLayouts/slideLayout101.xml" Type="http://schemas.openxmlformats.org/officeDocument/2006/relationships/slideLayout"/><Relationship Id="rId6" Target="../slideLayouts/slideLayout102.xml" Type="http://schemas.openxmlformats.org/officeDocument/2006/relationships/slideLayout"/><Relationship Id="rId7" Target="../slideLayouts/slideLayout103.xml" Type="http://schemas.openxmlformats.org/officeDocument/2006/relationships/slideLayout"/><Relationship Id="rId8" Target="../slideLayouts/slideLayout104.xml" Type="http://schemas.openxmlformats.org/officeDocument/2006/relationships/slideLayout"/><Relationship Id="rId9" Target="../slideLayouts/slideLayout105.xml" Type="http://schemas.openxmlformats.org/officeDocument/2006/relationships/slideLayout"/><Relationship Id="rId10" Target="../slideLayouts/slideLayout10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image3.jpeg"/>
          <p:cNvPicPr/>
          <p:nvPr/>
        </p:nvPicPr>
        <p:blipFill>
          <a:blip r:embed="rId14" cstate="print"/>
          <a:stretch/>
        </p:blipFill>
        <p:spPr>
          <a:xfrm>
            <a:off x="0" y="0"/>
            <a:ext cx="9143280" cy="1990080"/>
          </a:xfrm>
          <a:prstGeom prst="rect">
            <a:avLst/>
          </a:prstGeom>
          <a:ln w="12600">
            <a:noFill/>
          </a:ln>
        </p:spPr>
      </p:pic>
      <p:pic>
        <p:nvPicPr>
          <p:cNvPr id="5" name="image1.png"/>
          <p:cNvPicPr/>
          <p:nvPr/>
        </p:nvPicPr>
        <p:blipFill>
          <a:blip r:embed="rId15" cstate="print"/>
          <a:stretch/>
        </p:blipFill>
        <p:spPr>
          <a:xfrm>
            <a:off x="0" y="1181160"/>
            <a:ext cx="9143280" cy="5676120"/>
          </a:xfrm>
          <a:prstGeom prst="rect">
            <a:avLst/>
          </a:prstGeom>
          <a:ln w="12600">
            <a:noFill/>
          </a:ln>
        </p:spPr>
      </p:pic>
      <p:sp>
        <p:nvSpPr>
          <p:cNvPr id="2" name="PlaceHolder 1"/>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0" name="image3.jpeg"/>
          <p:cNvPicPr/>
          <p:nvPr/>
        </p:nvPicPr>
        <p:blipFill>
          <a:blip r:embed="rId14" cstate="print"/>
          <a:stretch/>
        </p:blipFill>
        <p:spPr>
          <a:xfrm>
            <a:off x="0" y="0"/>
            <a:ext cx="9143280" cy="1990080"/>
          </a:xfrm>
          <a:prstGeom prst="rect">
            <a:avLst/>
          </a:prstGeom>
          <a:ln w="12600">
            <a:noFill/>
          </a:ln>
        </p:spPr>
      </p:pic>
      <p:sp>
        <p:nvSpPr>
          <p:cNvPr id="422" name="Line 1"/>
          <p:cNvSpPr/>
          <p:nvPr/>
        </p:nvSpPr>
        <p:spPr>
          <a:xfrm>
            <a:off x="0" y="6145920"/>
            <a:ext cx="9141120" cy="360"/>
          </a:xfrm>
          <a:prstGeom prst="line">
            <a:avLst/>
          </a:prstGeom>
          <a:ln w="76320">
            <a:solidFill>
              <a:srgbClr val="FF4D00"/>
            </a:solidFill>
            <a:round/>
          </a:ln>
        </p:spPr>
        <p:style>
          <a:lnRef idx="0">
            <a:scrgbClr r="0" g="0" b="0"/>
          </a:lnRef>
          <a:fillRef idx="0">
            <a:scrgbClr r="0" g="0" b="0"/>
          </a:fillRef>
          <a:effectRef idx="0">
            <a:scrgbClr r="0" g="0" b="0"/>
          </a:effectRef>
          <a:fontRef idx="minor"/>
        </p:style>
      </p:sp>
      <p:sp>
        <p:nvSpPr>
          <p:cNvPr id="424" name="CustomShape 3"/>
          <p:cNvSpPr/>
          <p:nvPr/>
        </p:nvSpPr>
        <p:spPr>
          <a:xfrm>
            <a:off x="6180120" y="6451200"/>
            <a:ext cx="2876040" cy="227880"/>
          </a:xfrm>
          <a:prstGeom prst="rect">
            <a:avLst/>
          </a:prstGeom>
          <a:noFill/>
          <a:ln w="12600">
            <a:noFill/>
          </a:ln>
        </p:spPr>
        <p:style>
          <a:lnRef idx="0">
            <a:scrgbClr r="0" g="0" b="0"/>
          </a:lnRef>
          <a:fillRef idx="0">
            <a:scrgbClr r="0" g="0" b="0"/>
          </a:fillRef>
          <a:effectRef idx="0">
            <a:scrgbClr r="0" g="0" b="0"/>
          </a:effectRef>
          <a:fontRef idx="minor"/>
        </p:style>
        <p:txBody>
          <a:bodyPr lIns="45360" tIns="45360" rIns="45360" bIns="45360"/>
          <a:lstStyle/>
          <a:p>
            <a:pPr algn="r">
              <a:lnSpc>
                <a:spcPct val="100000"/>
              </a:lnSpc>
              <a:spcBef>
                <a:spcPts val="499"/>
              </a:spcBef>
            </a:pPr>
            <a:r>
              <a:rPr lang="en-US" sz="900" b="0" strike="noStrike" spc="-1">
                <a:solidFill>
                  <a:srgbClr val="000000"/>
                </a:solidFill>
                <a:latin typeface="FuturaA Bk BT"/>
                <a:ea typeface="FuturaA Bk BT"/>
              </a:rPr>
              <a:t>All rights reserved © 2018</a:t>
            </a:r>
            <a:endParaRPr lang="en-US" sz="900" b="0" strike="noStrike" spc="-1">
              <a:latin typeface="Arial"/>
            </a:endParaRPr>
          </a:p>
        </p:txBody>
      </p:sp>
      <p:sp>
        <p:nvSpPr>
          <p:cNvPr id="425" name="CustomShape 4"/>
          <p:cNvSpPr/>
          <p:nvPr/>
        </p:nvSpPr>
        <p:spPr>
          <a:xfrm>
            <a:off x="0" y="55800"/>
            <a:ext cx="9143280" cy="6746040"/>
          </a:xfrm>
          <a:prstGeom prst="rect">
            <a:avLst/>
          </a:prstGeom>
          <a:noFill/>
          <a:ln w="3240">
            <a:round/>
          </a:ln>
        </p:spPr>
        <p:style>
          <a:lnRef idx="0">
            <a:scrgbClr r="0" g="0" b="0"/>
          </a:lnRef>
          <a:fillRef idx="0">
            <a:scrgbClr r="0" g="0" b="0"/>
          </a:fillRef>
          <a:effectRef idx="0">
            <a:scrgbClr r="0" g="0" b="0"/>
          </a:effectRef>
          <a:fontRef idx="minor"/>
        </p:style>
      </p:sp>
      <p:pic>
        <p:nvPicPr>
          <p:cNvPr id="426" name="image.png"/>
          <p:cNvPicPr/>
          <p:nvPr userDrawn="1"/>
        </p:nvPicPr>
        <p:blipFill>
          <a:blip r:embed="rId15" cstate="print"/>
          <a:stretch/>
        </p:blipFill>
        <p:spPr>
          <a:xfrm>
            <a:off x="3995936" y="6245280"/>
            <a:ext cx="1524600" cy="612720"/>
          </a:xfrm>
          <a:prstGeom prst="rect">
            <a:avLst/>
          </a:prstGeom>
          <a:ln w="12600">
            <a:noFill/>
          </a:ln>
        </p:spPr>
      </p:pic>
      <p:sp>
        <p:nvSpPr>
          <p:cNvPr id="427" name="PlaceHolder 5"/>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428"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65" name="image3.jpeg"/>
          <p:cNvPicPr/>
          <p:nvPr/>
        </p:nvPicPr>
        <p:blipFill>
          <a:blip r:embed="rId14" cstate="print"/>
          <a:stretch/>
        </p:blipFill>
        <p:spPr>
          <a:xfrm>
            <a:off x="0" y="0"/>
            <a:ext cx="9143280" cy="1990080"/>
          </a:xfrm>
          <a:prstGeom prst="rect">
            <a:avLst/>
          </a:prstGeom>
          <a:ln w="12600">
            <a:noFill/>
          </a:ln>
        </p:spPr>
      </p:pic>
      <p:sp>
        <p:nvSpPr>
          <p:cNvPr id="468" name="CustomShape 2"/>
          <p:cNvSpPr/>
          <p:nvPr/>
        </p:nvSpPr>
        <p:spPr>
          <a:xfrm rot="10800000" flipH="1">
            <a:off x="720" y="6074568"/>
            <a:ext cx="9143280" cy="45719"/>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469" name="CustomShape 3"/>
          <p:cNvSpPr/>
          <p:nvPr/>
        </p:nvSpPr>
        <p:spPr>
          <a:xfrm>
            <a:off x="6180120" y="6451200"/>
            <a:ext cx="2876040" cy="227880"/>
          </a:xfrm>
          <a:prstGeom prst="rect">
            <a:avLst/>
          </a:prstGeom>
          <a:noFill/>
          <a:ln w="12600">
            <a:noFill/>
          </a:ln>
        </p:spPr>
        <p:style>
          <a:lnRef idx="0">
            <a:scrgbClr r="0" g="0" b="0"/>
          </a:lnRef>
          <a:fillRef idx="0">
            <a:scrgbClr r="0" g="0" b="0"/>
          </a:fillRef>
          <a:effectRef idx="0">
            <a:scrgbClr r="0" g="0" b="0"/>
          </a:effectRef>
          <a:fontRef idx="minor"/>
        </p:style>
        <p:txBody>
          <a:bodyPr lIns="45360" tIns="45360" rIns="45360" bIns="45360"/>
          <a:lstStyle/>
          <a:p>
            <a:pPr algn="r">
              <a:lnSpc>
                <a:spcPct val="100000"/>
              </a:lnSpc>
              <a:spcBef>
                <a:spcPts val="499"/>
              </a:spcBef>
            </a:pPr>
            <a:r>
              <a:rPr lang="en-US" sz="900" b="0" strike="noStrike" spc="-1">
                <a:solidFill>
                  <a:srgbClr val="000000"/>
                </a:solidFill>
                <a:latin typeface="FuturaA Bk BT"/>
                <a:ea typeface="FuturaA Bk BT"/>
              </a:rPr>
              <a:t>All rights reserved © 2018</a:t>
            </a:r>
            <a:endParaRPr lang="en-US" sz="900" b="0" strike="noStrike" spc="-1">
              <a:latin typeface="Arial"/>
            </a:endParaRPr>
          </a:p>
        </p:txBody>
      </p:sp>
      <p:sp>
        <p:nvSpPr>
          <p:cNvPr id="470" name="CustomShape 4"/>
          <p:cNvSpPr/>
          <p:nvPr/>
        </p:nvSpPr>
        <p:spPr>
          <a:xfrm>
            <a:off x="0" y="55800"/>
            <a:ext cx="9143280" cy="6746040"/>
          </a:xfrm>
          <a:prstGeom prst="rect">
            <a:avLst/>
          </a:prstGeom>
          <a:noFill/>
          <a:ln w="3240">
            <a:round/>
          </a:ln>
        </p:spPr>
        <p:style>
          <a:lnRef idx="0">
            <a:scrgbClr r="0" g="0" b="0"/>
          </a:lnRef>
          <a:fillRef idx="0">
            <a:scrgbClr r="0" g="0" b="0"/>
          </a:fillRef>
          <a:effectRef idx="0">
            <a:scrgbClr r="0" g="0" b="0"/>
          </a:effectRef>
          <a:fontRef idx="minor"/>
        </p:style>
      </p:sp>
      <p:pic>
        <p:nvPicPr>
          <p:cNvPr id="471" name="image.png"/>
          <p:cNvPicPr/>
          <p:nvPr userDrawn="1"/>
        </p:nvPicPr>
        <p:blipFill>
          <a:blip r:embed="rId15" cstate="print"/>
          <a:stretch/>
        </p:blipFill>
        <p:spPr>
          <a:xfrm>
            <a:off x="4042440" y="6188760"/>
            <a:ext cx="1524600" cy="612720"/>
          </a:xfrm>
          <a:prstGeom prst="rect">
            <a:avLst/>
          </a:prstGeom>
          <a:ln w="12600">
            <a:noFill/>
          </a:ln>
        </p:spPr>
      </p:pic>
      <p:sp>
        <p:nvSpPr>
          <p:cNvPr id="472" name="PlaceHolder 5"/>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473"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p:bodyStyle/>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0" name="image3.jpeg"/>
          <p:cNvPicPr/>
          <p:nvPr/>
        </p:nvPicPr>
        <p:blipFill>
          <a:blip r:embed="rId14" cstate="print"/>
          <a:stretch/>
        </p:blipFill>
        <p:spPr>
          <a:xfrm>
            <a:off x="0" y="0"/>
            <a:ext cx="9143280" cy="1990080"/>
          </a:xfrm>
          <a:prstGeom prst="rect">
            <a:avLst/>
          </a:prstGeom>
          <a:ln w="12600">
            <a:noFill/>
          </a:ln>
        </p:spPr>
      </p:pic>
      <p:pic>
        <p:nvPicPr>
          <p:cNvPr id="511" name="/Volumes/LA-PUBLIC/Initiate WIP/AL/11432 Alcatel-LucentRT Stationery and PPT/PPT/alcatel-lucent-header1.jpg"/>
          <p:cNvPicPr/>
          <p:nvPr/>
        </p:nvPicPr>
        <p:blipFill>
          <a:blip r:embed="rId15" cstate="print"/>
          <a:stretch/>
        </p:blipFill>
        <p:spPr>
          <a:xfrm>
            <a:off x="0" y="0"/>
            <a:ext cx="9143280" cy="1990080"/>
          </a:xfrm>
          <a:prstGeom prst="rect">
            <a:avLst/>
          </a:prstGeom>
          <a:ln w="12600">
            <a:noFill/>
          </a:ln>
        </p:spPr>
      </p:pic>
      <p:sp>
        <p:nvSpPr>
          <p:cNvPr id="512" name="PlaceHolder 1"/>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51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p:bodyStyle/>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0" name="image3.jpeg"/>
          <p:cNvPicPr/>
          <p:nvPr/>
        </p:nvPicPr>
        <p:blipFill>
          <a:blip r:embed="rId14" cstate="print"/>
          <a:stretch/>
        </p:blipFill>
        <p:spPr>
          <a:xfrm>
            <a:off x="0" y="0"/>
            <a:ext cx="9143280" cy="1990080"/>
          </a:xfrm>
          <a:prstGeom prst="rect">
            <a:avLst/>
          </a:prstGeom>
          <a:ln w="12600">
            <a:noFill/>
          </a:ln>
        </p:spPr>
      </p:pic>
      <p:pic>
        <p:nvPicPr>
          <p:cNvPr id="551" name="image3.jpeg"/>
          <p:cNvPicPr/>
          <p:nvPr/>
        </p:nvPicPr>
        <p:blipFill>
          <a:blip r:embed="rId14" cstate="print"/>
          <a:stretch/>
        </p:blipFill>
        <p:spPr>
          <a:xfrm>
            <a:off x="0" y="0"/>
            <a:ext cx="9143280" cy="1990080"/>
          </a:xfrm>
          <a:prstGeom prst="rect">
            <a:avLst/>
          </a:prstGeom>
          <a:ln w="12600">
            <a:noFill/>
          </a:ln>
        </p:spPr>
      </p:pic>
      <p:sp>
        <p:nvSpPr>
          <p:cNvPr id="552" name="PlaceHolder 1"/>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55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image3.jpeg"/>
          <p:cNvPicPr/>
          <p:nvPr/>
        </p:nvPicPr>
        <p:blipFill>
          <a:blip r:embed="rId14" cstate="print"/>
          <a:stretch/>
        </p:blipFill>
        <p:spPr>
          <a:xfrm>
            <a:off x="0" y="0"/>
            <a:ext cx="9143280" cy="1990080"/>
          </a:xfrm>
          <a:prstGeom prst="rect">
            <a:avLst/>
          </a:prstGeom>
          <a:ln w="12600">
            <a:noFill/>
          </a:ln>
        </p:spPr>
      </p:pic>
      <p:sp>
        <p:nvSpPr>
          <p:cNvPr id="41" name="CustomShape 1"/>
          <p:cNvSpPr/>
          <p:nvPr/>
        </p:nvSpPr>
        <p:spPr>
          <a:xfrm>
            <a:off x="-2880" y="993240"/>
            <a:ext cx="9146160" cy="38160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42" name="CustomShape 2"/>
          <p:cNvSpPr/>
          <p:nvPr/>
        </p:nvSpPr>
        <p:spPr>
          <a:xfrm>
            <a:off x="1108800" y="880560"/>
            <a:ext cx="8034480" cy="1119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43" name="CustomShape 3"/>
          <p:cNvSpPr/>
          <p:nvPr/>
        </p:nvSpPr>
        <p:spPr>
          <a:xfrm>
            <a:off x="1108800" y="987480"/>
            <a:ext cx="8034480" cy="111960"/>
          </a:xfrm>
          <a:prstGeom prst="rect">
            <a:avLst/>
          </a:prstGeom>
          <a:solidFill>
            <a:srgbClr val="91D7E7">
              <a:alpha val="51000"/>
            </a:srgbClr>
          </a:solidFill>
          <a:ln w="12600">
            <a:noFill/>
          </a:ln>
        </p:spPr>
        <p:style>
          <a:lnRef idx="0">
            <a:scrgbClr r="0" g="0" b="0"/>
          </a:lnRef>
          <a:fillRef idx="0">
            <a:scrgbClr r="0" g="0" b="0"/>
          </a:fillRef>
          <a:effectRef idx="0">
            <a:scrgbClr r="0" g="0" b="0"/>
          </a:effectRef>
          <a:fontRef idx="minor"/>
        </p:style>
      </p:sp>
      <p:sp>
        <p:nvSpPr>
          <p:cNvPr id="44" name="CustomShape 4"/>
          <p:cNvSpPr/>
          <p:nvPr/>
        </p:nvSpPr>
        <p:spPr>
          <a:xfrm>
            <a:off x="666360" y="879120"/>
            <a:ext cx="227520" cy="11340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45" name="CustomShape 5"/>
          <p:cNvSpPr/>
          <p:nvPr/>
        </p:nvSpPr>
        <p:spPr>
          <a:xfrm>
            <a:off x="666360" y="986040"/>
            <a:ext cx="227520" cy="110520"/>
          </a:xfrm>
          <a:prstGeom prst="rect">
            <a:avLst/>
          </a:prstGeom>
          <a:solidFill>
            <a:srgbClr val="91D7E7">
              <a:alpha val="51000"/>
            </a:srgbClr>
          </a:solidFill>
          <a:ln w="12600">
            <a:noFill/>
          </a:ln>
        </p:spPr>
        <p:style>
          <a:lnRef idx="0">
            <a:scrgbClr r="0" g="0" b="0"/>
          </a:lnRef>
          <a:fillRef idx="0">
            <a:scrgbClr r="0" g="0" b="0"/>
          </a:fillRef>
          <a:effectRef idx="0">
            <a:scrgbClr r="0" g="0" b="0"/>
          </a:effectRef>
          <a:fontRef idx="minor"/>
        </p:style>
      </p:sp>
      <p:sp>
        <p:nvSpPr>
          <p:cNvPr id="46" name="CustomShape 6"/>
          <p:cNvSpPr/>
          <p:nvPr/>
        </p:nvSpPr>
        <p:spPr>
          <a:xfrm>
            <a:off x="216720" y="879120"/>
            <a:ext cx="228960" cy="11340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47" name="CustomShape 7"/>
          <p:cNvSpPr/>
          <p:nvPr/>
        </p:nvSpPr>
        <p:spPr>
          <a:xfrm>
            <a:off x="216720" y="986040"/>
            <a:ext cx="228960" cy="110520"/>
          </a:xfrm>
          <a:prstGeom prst="rect">
            <a:avLst/>
          </a:prstGeom>
          <a:solidFill>
            <a:srgbClr val="91D7E7">
              <a:alpha val="51000"/>
            </a:srgbClr>
          </a:solidFill>
          <a:ln w="12600">
            <a:noFill/>
          </a:ln>
        </p:spPr>
        <p:style>
          <a:lnRef idx="0">
            <a:scrgbClr r="0" g="0" b="0"/>
          </a:lnRef>
          <a:fillRef idx="0">
            <a:scrgbClr r="0" g="0" b="0"/>
          </a:fillRef>
          <a:effectRef idx="0">
            <a:scrgbClr r="0" g="0" b="0"/>
          </a:effectRef>
          <a:fontRef idx="minor"/>
        </p:style>
      </p:sp>
      <p:sp>
        <p:nvSpPr>
          <p:cNvPr id="48" name="CustomShape 8"/>
          <p:cNvSpPr/>
          <p:nvPr/>
        </p:nvSpPr>
        <p:spPr>
          <a:xfrm>
            <a:off x="8941320" y="1177200"/>
            <a:ext cx="149040" cy="147600"/>
          </a:xfrm>
          <a:prstGeom prst="rect">
            <a:avLst/>
          </a:prstGeom>
          <a:solidFill>
            <a:srgbClr val="FF4D00"/>
          </a:solidFill>
          <a:ln w="12600">
            <a:noFill/>
          </a:ln>
        </p:spPr>
        <p:style>
          <a:lnRef idx="0">
            <a:scrgbClr r="0" g="0" b="0"/>
          </a:lnRef>
          <a:fillRef idx="0">
            <a:scrgbClr r="0" g="0" b="0"/>
          </a:fillRef>
          <a:effectRef idx="0">
            <a:scrgbClr r="0" g="0" b="0"/>
          </a:effectRef>
          <a:fontRef idx="minor"/>
        </p:style>
      </p:sp>
      <p:sp>
        <p:nvSpPr>
          <p:cNvPr id="49" name="Line 9"/>
          <p:cNvSpPr/>
          <p:nvPr/>
        </p:nvSpPr>
        <p:spPr>
          <a:xfrm>
            <a:off x="0" y="6145920"/>
            <a:ext cx="9141120" cy="360"/>
          </a:xfrm>
          <a:prstGeom prst="line">
            <a:avLst/>
          </a:prstGeom>
          <a:ln w="76320">
            <a:solidFill>
              <a:srgbClr val="FF4D00"/>
            </a:solidFill>
            <a:round/>
          </a:ln>
        </p:spPr>
        <p:style>
          <a:lnRef idx="0">
            <a:scrgbClr r="0" g="0" b="0"/>
          </a:lnRef>
          <a:fillRef idx="0">
            <a:scrgbClr r="0" g="0" b="0"/>
          </a:fillRef>
          <a:effectRef idx="0">
            <a:scrgbClr r="0" g="0" b="0"/>
          </a:effectRef>
          <a:fontRef idx="minor"/>
        </p:style>
      </p:sp>
      <p:sp>
        <p:nvSpPr>
          <p:cNvPr id="50" name="CustomShape 10"/>
          <p:cNvSpPr/>
          <p:nvPr/>
        </p:nvSpPr>
        <p:spPr>
          <a:xfrm>
            <a:off x="6180120" y="6451200"/>
            <a:ext cx="2876040" cy="227880"/>
          </a:xfrm>
          <a:prstGeom prst="rect">
            <a:avLst/>
          </a:prstGeom>
          <a:noFill/>
          <a:ln w="12600">
            <a:noFill/>
          </a:ln>
        </p:spPr>
        <p:style>
          <a:lnRef idx="0">
            <a:scrgbClr r="0" g="0" b="0"/>
          </a:lnRef>
          <a:fillRef idx="0">
            <a:scrgbClr r="0" g="0" b="0"/>
          </a:fillRef>
          <a:effectRef idx="0">
            <a:scrgbClr r="0" g="0" b="0"/>
          </a:effectRef>
          <a:fontRef idx="minor"/>
        </p:style>
        <p:txBody>
          <a:bodyPr lIns="45360" tIns="45360" rIns="45360" bIns="45360"/>
          <a:lstStyle/>
          <a:p>
            <a:pPr algn="r">
              <a:lnSpc>
                <a:spcPct val="100000"/>
              </a:lnSpc>
              <a:spcBef>
                <a:spcPts val="499"/>
              </a:spcBef>
            </a:pPr>
            <a:r>
              <a:rPr lang="en-US" sz="900" b="0" strike="noStrike" spc="-1">
                <a:solidFill>
                  <a:srgbClr val="000000"/>
                </a:solidFill>
                <a:latin typeface="FuturaA Bk BT"/>
                <a:ea typeface="FuturaA Bk BT"/>
              </a:rPr>
              <a:t>Все права защищены © 2018</a:t>
            </a:r>
            <a:endParaRPr lang="en-US" sz="900" b="0" strike="noStrike" spc="-1">
              <a:latin typeface="Arial"/>
            </a:endParaRPr>
          </a:p>
        </p:txBody>
      </p:sp>
      <p:sp>
        <p:nvSpPr>
          <p:cNvPr id="51" name="CustomShape 11"/>
          <p:cNvSpPr/>
          <p:nvPr/>
        </p:nvSpPr>
        <p:spPr>
          <a:xfrm>
            <a:off x="0" y="55800"/>
            <a:ext cx="9143280" cy="6746040"/>
          </a:xfrm>
          <a:prstGeom prst="rect">
            <a:avLst/>
          </a:prstGeom>
          <a:noFill/>
          <a:ln w="3240">
            <a:round/>
          </a:ln>
        </p:spPr>
        <p:style>
          <a:lnRef idx="0">
            <a:scrgbClr r="0" g="0" b="0"/>
          </a:lnRef>
          <a:fillRef idx="0">
            <a:scrgbClr r="0" g="0" b="0"/>
          </a:fillRef>
          <a:effectRef idx="0">
            <a:scrgbClr r="0" g="0" b="0"/>
          </a:effectRef>
          <a:fontRef idx="minor"/>
        </p:style>
      </p:sp>
      <p:pic>
        <p:nvPicPr>
          <p:cNvPr id="52" name="image.png"/>
          <p:cNvPicPr/>
          <p:nvPr/>
        </p:nvPicPr>
        <p:blipFill>
          <a:blip r:embed="rId15" cstate="print"/>
          <a:stretch/>
        </p:blipFill>
        <p:spPr>
          <a:xfrm>
            <a:off x="4114080" y="6235920"/>
            <a:ext cx="1143720" cy="458640"/>
          </a:xfrm>
          <a:prstGeom prst="rect">
            <a:avLst/>
          </a:prstGeom>
          <a:ln w="12600">
            <a:noFill/>
          </a:ln>
        </p:spPr>
      </p:pic>
      <p:sp>
        <p:nvSpPr>
          <p:cNvPr id="53" name="PlaceHolder 12"/>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54" name="PlaceHolder 13"/>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1" name="image3.jpeg"/>
          <p:cNvPicPr/>
          <p:nvPr/>
        </p:nvPicPr>
        <p:blipFill>
          <a:blip r:embed="rId14" cstate="print"/>
          <a:stretch/>
        </p:blipFill>
        <p:spPr>
          <a:xfrm>
            <a:off x="0" y="0"/>
            <a:ext cx="9143280" cy="1990080"/>
          </a:xfrm>
          <a:prstGeom prst="rect">
            <a:avLst/>
          </a:prstGeom>
          <a:ln w="12600">
            <a:noFill/>
          </a:ln>
        </p:spPr>
      </p:pic>
      <p:sp>
        <p:nvSpPr>
          <p:cNvPr id="92" name="PlaceHolder 1"/>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93"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0" name="image3.jpeg"/>
          <p:cNvPicPr/>
          <p:nvPr/>
        </p:nvPicPr>
        <p:blipFill>
          <a:blip r:embed="rId14" cstate="print"/>
          <a:stretch/>
        </p:blipFill>
        <p:spPr>
          <a:xfrm>
            <a:off x="0" y="0"/>
            <a:ext cx="9143280" cy="1990080"/>
          </a:xfrm>
          <a:prstGeom prst="rect">
            <a:avLst/>
          </a:prstGeom>
          <a:ln w="12600">
            <a:noFill/>
          </a:ln>
        </p:spPr>
      </p:pic>
      <p:sp>
        <p:nvSpPr>
          <p:cNvPr id="131" name="PlaceHolder 1"/>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132"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 name="CustomShape 1" hidden="1"/>
          <p:cNvSpPr/>
          <p:nvPr/>
        </p:nvSpPr>
        <p:spPr>
          <a:xfrm>
            <a:off x="-2880" y="952920"/>
            <a:ext cx="9146160" cy="38808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170" name="CustomShape 2" hidden="1"/>
          <p:cNvSpPr/>
          <p:nvPr/>
        </p:nvSpPr>
        <p:spPr>
          <a:xfrm>
            <a:off x="1108800" y="838440"/>
            <a:ext cx="8034480" cy="1137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171" name="CustomShape 3" hidden="1"/>
          <p:cNvSpPr/>
          <p:nvPr/>
        </p:nvSpPr>
        <p:spPr>
          <a:xfrm>
            <a:off x="1108800" y="947160"/>
            <a:ext cx="8034480" cy="11376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172" name="CustomShape 4" hidden="1"/>
          <p:cNvSpPr/>
          <p:nvPr/>
        </p:nvSpPr>
        <p:spPr>
          <a:xfrm>
            <a:off x="666360" y="836640"/>
            <a:ext cx="227880" cy="1155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173" name="CustomShape 5" hidden="1"/>
          <p:cNvSpPr/>
          <p:nvPr/>
        </p:nvSpPr>
        <p:spPr>
          <a:xfrm>
            <a:off x="666360" y="945720"/>
            <a:ext cx="227880" cy="11232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174" name="CustomShape 6" hidden="1"/>
          <p:cNvSpPr/>
          <p:nvPr/>
        </p:nvSpPr>
        <p:spPr>
          <a:xfrm>
            <a:off x="216720" y="836640"/>
            <a:ext cx="228960" cy="1155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175" name="CustomShape 7" hidden="1"/>
          <p:cNvSpPr/>
          <p:nvPr/>
        </p:nvSpPr>
        <p:spPr>
          <a:xfrm>
            <a:off x="216720" y="945720"/>
            <a:ext cx="228960" cy="11232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176" name="CustomShape 8" hidden="1"/>
          <p:cNvSpPr/>
          <p:nvPr/>
        </p:nvSpPr>
        <p:spPr>
          <a:xfrm>
            <a:off x="8941320" y="1140120"/>
            <a:ext cx="149040" cy="150120"/>
          </a:xfrm>
          <a:prstGeom prst="rect">
            <a:avLst/>
          </a:prstGeom>
          <a:solidFill>
            <a:schemeClr val="accent1"/>
          </a:solidFill>
          <a:ln w="12600">
            <a:noFill/>
          </a:ln>
        </p:spPr>
        <p:style>
          <a:lnRef idx="0">
            <a:scrgbClr r="0" g="0" b="0"/>
          </a:lnRef>
          <a:fillRef idx="0">
            <a:scrgbClr r="0" g="0" b="0"/>
          </a:fillRef>
          <a:effectRef idx="0">
            <a:scrgbClr r="0" g="0" b="0"/>
          </a:effectRef>
          <a:fontRef idx="minor"/>
        </p:style>
      </p:sp>
      <p:sp>
        <p:nvSpPr>
          <p:cNvPr id="177" name="CustomShape 9" hidden="1"/>
          <p:cNvSpPr/>
          <p:nvPr/>
        </p:nvSpPr>
        <p:spPr>
          <a:xfrm>
            <a:off x="-11160" y="6181920"/>
            <a:ext cx="9143640" cy="67536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179" name="CustomShape 11" hidden="1"/>
          <p:cNvSpPr/>
          <p:nvPr/>
        </p:nvSpPr>
        <p:spPr>
          <a:xfrm>
            <a:off x="6180480" y="6500880"/>
            <a:ext cx="2876040" cy="2307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r">
              <a:lnSpc>
                <a:spcPct val="100000"/>
              </a:lnSpc>
              <a:spcBef>
                <a:spcPts val="544"/>
              </a:spcBef>
            </a:pPr>
            <a:r>
              <a:rPr lang="en-US" sz="900" b="0" strike="noStrike" spc="-1">
                <a:solidFill>
                  <a:srgbClr val="000000"/>
                </a:solidFill>
                <a:latin typeface="FuturaA Bk BT"/>
                <a:ea typeface="FuturaA Bk BT"/>
              </a:rPr>
              <a:t>Все права защищены © 2017</a:t>
            </a:r>
            <a:endParaRPr lang="en-US" sz="900" b="0" strike="noStrike" spc="-1">
              <a:latin typeface="Arial"/>
            </a:endParaRPr>
          </a:p>
        </p:txBody>
      </p:sp>
      <p:sp>
        <p:nvSpPr>
          <p:cNvPr id="180" name="CustomShape 12" hidden="1"/>
          <p:cNvSpPr/>
          <p:nvPr/>
        </p:nvSpPr>
        <p:spPr>
          <a:xfrm>
            <a:off x="0" y="0"/>
            <a:ext cx="9143640" cy="6857280"/>
          </a:xfrm>
          <a:prstGeom prst="rect">
            <a:avLst/>
          </a:prstGeom>
          <a:noFill/>
          <a:ln w="12600">
            <a:round/>
          </a:ln>
        </p:spPr>
        <p:style>
          <a:lnRef idx="0">
            <a:scrgbClr r="0" g="0" b="0"/>
          </a:lnRef>
          <a:fillRef idx="0">
            <a:scrgbClr r="0" g="0" b="0"/>
          </a:fillRef>
          <a:effectRef idx="0">
            <a:scrgbClr r="0" g="0" b="0"/>
          </a:effectRef>
          <a:fontRef idx="minor"/>
        </p:style>
      </p:sp>
      <p:pic>
        <p:nvPicPr>
          <p:cNvPr id="181" name="image.png"/>
          <p:cNvPicPr/>
          <p:nvPr/>
        </p:nvPicPr>
        <p:blipFill>
          <a:blip r:embed="rId14" cstate="print"/>
          <a:stretch/>
        </p:blipFill>
        <p:spPr>
          <a:xfrm>
            <a:off x="4113720" y="6282360"/>
            <a:ext cx="1143720" cy="466560"/>
          </a:xfrm>
          <a:prstGeom prst="rect">
            <a:avLst/>
          </a:prstGeom>
          <a:ln w="12600">
            <a:noFill/>
          </a:ln>
        </p:spPr>
      </p:pic>
      <p:pic>
        <p:nvPicPr>
          <p:cNvPr id="182" name="FondTitre V3_1"/>
          <p:cNvPicPr/>
          <p:nvPr userDrawn="1"/>
        </p:nvPicPr>
        <p:blipFill>
          <a:blip r:embed="rId15" cstate="print"/>
          <a:stretch/>
        </p:blipFill>
        <p:spPr>
          <a:xfrm>
            <a:off x="0" y="0"/>
            <a:ext cx="9143640" cy="6165360"/>
          </a:xfrm>
          <a:prstGeom prst="rect">
            <a:avLst/>
          </a:prstGeom>
          <a:ln w="12600">
            <a:noFill/>
          </a:ln>
        </p:spPr>
      </p:pic>
      <p:sp>
        <p:nvSpPr>
          <p:cNvPr id="185" name="CustomShape 15"/>
          <p:cNvSpPr/>
          <p:nvPr/>
        </p:nvSpPr>
        <p:spPr>
          <a:xfrm flipV="1">
            <a:off x="0" y="5260320"/>
            <a:ext cx="9143640" cy="10080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186" name="CustomShape 16"/>
          <p:cNvSpPr/>
          <p:nvPr/>
        </p:nvSpPr>
        <p:spPr>
          <a:xfrm>
            <a:off x="6180480" y="6500880"/>
            <a:ext cx="2876040" cy="2307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r">
              <a:lnSpc>
                <a:spcPct val="100000"/>
              </a:lnSpc>
              <a:spcBef>
                <a:spcPts val="544"/>
              </a:spcBef>
            </a:pPr>
            <a:r>
              <a:rPr lang="en-US" sz="900" b="0" strike="noStrike" spc="-1" dirty="0">
                <a:solidFill>
                  <a:schemeClr val="bg1">
                    <a:lumMod val="75000"/>
                  </a:schemeClr>
                </a:solidFill>
                <a:latin typeface="FuturaA Bk BT"/>
                <a:ea typeface="FuturaA Bk BT"/>
              </a:rPr>
              <a:t>All rights reserved © 2018</a:t>
            </a:r>
            <a:endParaRPr lang="en-US" sz="900" b="0" strike="noStrike" spc="-1" dirty="0">
              <a:solidFill>
                <a:schemeClr val="bg1">
                  <a:lumMod val="75000"/>
                </a:schemeClr>
              </a:solidFill>
              <a:latin typeface="Arial"/>
            </a:endParaRPr>
          </a:p>
        </p:txBody>
      </p:sp>
      <p:sp>
        <p:nvSpPr>
          <p:cNvPr id="189" name="PlaceHolder 18"/>
          <p:cNvSpPr>
            <a:spLocks noGrp="1"/>
          </p:cNvSpPr>
          <p:nvPr>
            <p:ph type="title"/>
          </p:nvPr>
        </p:nvSpPr>
        <p:spPr>
          <a:xfrm>
            <a:off x="456840" y="27324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190" name="PlaceHolder 19"/>
          <p:cNvSpPr>
            <a:spLocks noGrp="1"/>
          </p:cNvSpPr>
          <p:nvPr>
            <p:ph type="body"/>
          </p:nvPr>
        </p:nvSpPr>
        <p:spPr>
          <a:xfrm>
            <a:off x="45684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 name="CustomShape 1"/>
          <p:cNvSpPr/>
          <p:nvPr/>
        </p:nvSpPr>
        <p:spPr>
          <a:xfrm>
            <a:off x="-2880" y="952920"/>
            <a:ext cx="9146160" cy="38808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228" name="CustomShape 2"/>
          <p:cNvSpPr/>
          <p:nvPr/>
        </p:nvSpPr>
        <p:spPr>
          <a:xfrm>
            <a:off x="1108800" y="838440"/>
            <a:ext cx="8034480" cy="1137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229" name="CustomShape 3"/>
          <p:cNvSpPr/>
          <p:nvPr/>
        </p:nvSpPr>
        <p:spPr>
          <a:xfrm>
            <a:off x="1108800" y="947160"/>
            <a:ext cx="8034480" cy="11376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230" name="CustomShape 4"/>
          <p:cNvSpPr/>
          <p:nvPr/>
        </p:nvSpPr>
        <p:spPr>
          <a:xfrm>
            <a:off x="666360" y="836640"/>
            <a:ext cx="227880" cy="1155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231" name="CustomShape 5"/>
          <p:cNvSpPr/>
          <p:nvPr/>
        </p:nvSpPr>
        <p:spPr>
          <a:xfrm>
            <a:off x="666360" y="945720"/>
            <a:ext cx="227880" cy="11232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232" name="CustomShape 6"/>
          <p:cNvSpPr/>
          <p:nvPr/>
        </p:nvSpPr>
        <p:spPr>
          <a:xfrm>
            <a:off x="216720" y="836640"/>
            <a:ext cx="228960" cy="1155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233" name="CustomShape 7"/>
          <p:cNvSpPr/>
          <p:nvPr/>
        </p:nvSpPr>
        <p:spPr>
          <a:xfrm>
            <a:off x="216720" y="945720"/>
            <a:ext cx="228960" cy="11232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234" name="CustomShape 8"/>
          <p:cNvSpPr/>
          <p:nvPr/>
        </p:nvSpPr>
        <p:spPr>
          <a:xfrm>
            <a:off x="8941320" y="1140120"/>
            <a:ext cx="149040" cy="150120"/>
          </a:xfrm>
          <a:prstGeom prst="rect">
            <a:avLst/>
          </a:prstGeom>
          <a:solidFill>
            <a:schemeClr val="accent1"/>
          </a:solidFill>
          <a:ln w="12600">
            <a:noFill/>
          </a:ln>
        </p:spPr>
        <p:style>
          <a:lnRef idx="0">
            <a:scrgbClr r="0" g="0" b="0"/>
          </a:lnRef>
          <a:fillRef idx="0">
            <a:scrgbClr r="0" g="0" b="0"/>
          </a:fillRef>
          <a:effectRef idx="0">
            <a:scrgbClr r="0" g="0" b="0"/>
          </a:effectRef>
          <a:fontRef idx="minor"/>
        </p:style>
      </p:sp>
      <p:sp>
        <p:nvSpPr>
          <p:cNvPr id="237" name="CustomShape 11"/>
          <p:cNvSpPr/>
          <p:nvPr/>
        </p:nvSpPr>
        <p:spPr>
          <a:xfrm>
            <a:off x="6180480" y="6500880"/>
            <a:ext cx="2876040" cy="2307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r">
              <a:lnSpc>
                <a:spcPct val="100000"/>
              </a:lnSpc>
              <a:spcBef>
                <a:spcPts val="544"/>
              </a:spcBef>
            </a:pPr>
            <a:r>
              <a:rPr lang="en-US" sz="900" b="0" strike="noStrike" spc="-1" dirty="0" err="1">
                <a:solidFill>
                  <a:schemeClr val="bg1">
                    <a:lumMod val="75000"/>
                  </a:schemeClr>
                </a:solidFill>
                <a:latin typeface="FuturaA Bk BT"/>
                <a:ea typeface="FuturaA Bk BT"/>
              </a:rPr>
              <a:t>Все</a:t>
            </a:r>
            <a:r>
              <a:rPr lang="en-US" sz="900" b="0" strike="noStrike" spc="-1" dirty="0">
                <a:solidFill>
                  <a:schemeClr val="bg1">
                    <a:lumMod val="75000"/>
                  </a:schemeClr>
                </a:solidFill>
                <a:latin typeface="FuturaA Bk BT"/>
                <a:ea typeface="FuturaA Bk BT"/>
              </a:rPr>
              <a:t> </a:t>
            </a:r>
            <a:r>
              <a:rPr lang="en-US" sz="900" b="0" strike="noStrike" spc="-1" dirty="0" err="1">
                <a:solidFill>
                  <a:schemeClr val="bg1">
                    <a:lumMod val="75000"/>
                  </a:schemeClr>
                </a:solidFill>
                <a:latin typeface="FuturaA Bk BT"/>
                <a:ea typeface="FuturaA Bk BT"/>
              </a:rPr>
              <a:t>права</a:t>
            </a:r>
            <a:r>
              <a:rPr lang="en-US" sz="900" b="0" strike="noStrike" spc="-1" dirty="0">
                <a:solidFill>
                  <a:schemeClr val="bg1">
                    <a:lumMod val="75000"/>
                  </a:schemeClr>
                </a:solidFill>
                <a:latin typeface="FuturaA Bk BT"/>
                <a:ea typeface="FuturaA Bk BT"/>
              </a:rPr>
              <a:t> </a:t>
            </a:r>
            <a:r>
              <a:rPr lang="en-US" sz="900" b="0" strike="noStrike" spc="-1" dirty="0" err="1">
                <a:solidFill>
                  <a:schemeClr val="bg1">
                    <a:lumMod val="75000"/>
                  </a:schemeClr>
                </a:solidFill>
                <a:latin typeface="FuturaA Bk BT"/>
                <a:ea typeface="FuturaA Bk BT"/>
              </a:rPr>
              <a:t>защищены</a:t>
            </a:r>
            <a:r>
              <a:rPr lang="en-US" sz="900" b="0" strike="noStrike" spc="-1" dirty="0">
                <a:solidFill>
                  <a:schemeClr val="bg1">
                    <a:lumMod val="75000"/>
                  </a:schemeClr>
                </a:solidFill>
                <a:latin typeface="FuturaA Bk BT"/>
                <a:ea typeface="FuturaA Bk BT"/>
              </a:rPr>
              <a:t> © 2018</a:t>
            </a:r>
            <a:endParaRPr lang="en-US" sz="900" b="0" strike="noStrike" spc="-1" dirty="0">
              <a:solidFill>
                <a:schemeClr val="bg1">
                  <a:lumMod val="75000"/>
                </a:schemeClr>
              </a:solidFill>
              <a:latin typeface="Arial"/>
            </a:endParaRPr>
          </a:p>
        </p:txBody>
      </p:sp>
      <p:sp>
        <p:nvSpPr>
          <p:cNvPr id="238" name="CustomShape 12"/>
          <p:cNvSpPr/>
          <p:nvPr/>
        </p:nvSpPr>
        <p:spPr>
          <a:xfrm>
            <a:off x="0" y="0"/>
            <a:ext cx="9143640" cy="6857280"/>
          </a:xfrm>
          <a:prstGeom prst="rect">
            <a:avLst/>
          </a:prstGeom>
          <a:noFill/>
          <a:ln w="12600">
            <a:round/>
          </a:ln>
        </p:spPr>
        <p:style>
          <a:lnRef idx="0">
            <a:scrgbClr r="0" g="0" b="0"/>
          </a:lnRef>
          <a:fillRef idx="0">
            <a:scrgbClr r="0" g="0" b="0"/>
          </a:fillRef>
          <a:effectRef idx="0">
            <a:scrgbClr r="0" g="0" b="0"/>
          </a:effectRef>
          <a:fontRef idx="minor"/>
        </p:style>
      </p:sp>
      <p:pic>
        <p:nvPicPr>
          <p:cNvPr id="239" name="image.png"/>
          <p:cNvPicPr/>
          <p:nvPr/>
        </p:nvPicPr>
        <p:blipFill>
          <a:blip r:embed="rId14" cstate="print"/>
          <a:stretch/>
        </p:blipFill>
        <p:spPr>
          <a:xfrm>
            <a:off x="4113720" y="6282360"/>
            <a:ext cx="1143720" cy="466560"/>
          </a:xfrm>
          <a:prstGeom prst="rect">
            <a:avLst/>
          </a:prstGeom>
          <a:ln w="12600">
            <a:noFill/>
          </a:ln>
        </p:spPr>
      </p:pic>
      <p:sp>
        <p:nvSpPr>
          <p:cNvPr id="240" name="PlaceHolder 13"/>
          <p:cNvSpPr>
            <a:spLocks noGrp="1"/>
          </p:cNvSpPr>
          <p:nvPr>
            <p:ph type="title"/>
          </p:nvPr>
        </p:nvSpPr>
        <p:spPr>
          <a:xfrm>
            <a:off x="456840" y="27324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241" name="PlaceHolder 14"/>
          <p:cNvSpPr>
            <a:spLocks noGrp="1"/>
          </p:cNvSpPr>
          <p:nvPr>
            <p:ph type="body"/>
          </p:nvPr>
        </p:nvSpPr>
        <p:spPr>
          <a:xfrm>
            <a:off x="45684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17" name="Line 1"/>
          <p:cNvSpPr/>
          <p:nvPr userDrawn="1"/>
        </p:nvSpPr>
        <p:spPr>
          <a:xfrm>
            <a:off x="0" y="6309320"/>
            <a:ext cx="9141120" cy="360"/>
          </a:xfrm>
          <a:prstGeom prst="line">
            <a:avLst/>
          </a:prstGeom>
          <a:ln w="76320">
            <a:solidFill>
              <a:srgbClr val="FF4D00"/>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8" name="image3.jpeg"/>
          <p:cNvPicPr/>
          <p:nvPr/>
        </p:nvPicPr>
        <p:blipFill>
          <a:blip r:embed="rId14" cstate="print"/>
          <a:stretch/>
        </p:blipFill>
        <p:spPr>
          <a:xfrm>
            <a:off x="0" y="0"/>
            <a:ext cx="9143280" cy="1990080"/>
          </a:xfrm>
          <a:prstGeom prst="rect">
            <a:avLst/>
          </a:prstGeom>
          <a:ln w="12600">
            <a:noFill/>
          </a:ln>
        </p:spPr>
      </p:pic>
      <p:sp>
        <p:nvSpPr>
          <p:cNvPr id="279" name="PlaceHolder 1"/>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280" name="PlaceHolder 2"/>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
        <p:nvSpPr>
          <p:cNvPr id="5" name="Line 1"/>
          <p:cNvSpPr/>
          <p:nvPr userDrawn="1"/>
        </p:nvSpPr>
        <p:spPr>
          <a:xfrm>
            <a:off x="0" y="6237312"/>
            <a:ext cx="9141120" cy="360"/>
          </a:xfrm>
          <a:prstGeom prst="line">
            <a:avLst/>
          </a:prstGeom>
          <a:ln w="76320">
            <a:solidFill>
              <a:srgbClr val="FF4D00"/>
            </a:solidFill>
            <a:round/>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 name="CustomShape 1" hidden="1"/>
          <p:cNvSpPr/>
          <p:nvPr/>
        </p:nvSpPr>
        <p:spPr>
          <a:xfrm>
            <a:off x="-2880" y="952920"/>
            <a:ext cx="9146160" cy="38808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318" name="CustomShape 2" hidden="1"/>
          <p:cNvSpPr/>
          <p:nvPr/>
        </p:nvSpPr>
        <p:spPr>
          <a:xfrm>
            <a:off x="1108800" y="838440"/>
            <a:ext cx="8034480" cy="1137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319" name="CustomShape 3" hidden="1"/>
          <p:cNvSpPr/>
          <p:nvPr/>
        </p:nvSpPr>
        <p:spPr>
          <a:xfrm>
            <a:off x="1108800" y="947160"/>
            <a:ext cx="8034480" cy="11376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320" name="CustomShape 4" hidden="1"/>
          <p:cNvSpPr/>
          <p:nvPr/>
        </p:nvSpPr>
        <p:spPr>
          <a:xfrm>
            <a:off x="666360" y="836640"/>
            <a:ext cx="227880" cy="1155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321" name="CustomShape 5" hidden="1"/>
          <p:cNvSpPr/>
          <p:nvPr/>
        </p:nvSpPr>
        <p:spPr>
          <a:xfrm>
            <a:off x="666360" y="945720"/>
            <a:ext cx="227880" cy="11232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322" name="CustomShape 6" hidden="1"/>
          <p:cNvSpPr/>
          <p:nvPr/>
        </p:nvSpPr>
        <p:spPr>
          <a:xfrm>
            <a:off x="216720" y="836640"/>
            <a:ext cx="228960" cy="115560"/>
          </a:xfrm>
          <a:prstGeom prst="rect">
            <a:avLst/>
          </a:prstGeom>
          <a:solidFill>
            <a:srgbClr val="B2E3EE"/>
          </a:solidFill>
          <a:ln w="12600">
            <a:noFill/>
          </a:ln>
        </p:spPr>
        <p:style>
          <a:lnRef idx="0">
            <a:scrgbClr r="0" g="0" b="0"/>
          </a:lnRef>
          <a:fillRef idx="0">
            <a:scrgbClr r="0" g="0" b="0"/>
          </a:fillRef>
          <a:effectRef idx="0">
            <a:scrgbClr r="0" g="0" b="0"/>
          </a:effectRef>
          <a:fontRef idx="minor"/>
        </p:style>
      </p:sp>
      <p:sp>
        <p:nvSpPr>
          <p:cNvPr id="323" name="CustomShape 7" hidden="1"/>
          <p:cNvSpPr/>
          <p:nvPr/>
        </p:nvSpPr>
        <p:spPr>
          <a:xfrm>
            <a:off x="216720" y="945720"/>
            <a:ext cx="228960" cy="112320"/>
          </a:xfrm>
          <a:prstGeom prst="rect">
            <a:avLst/>
          </a:prstGeom>
          <a:solidFill>
            <a:schemeClr val="accent2">
              <a:alpha val="50195"/>
            </a:schemeClr>
          </a:solidFill>
          <a:ln w="12600">
            <a:noFill/>
          </a:ln>
        </p:spPr>
        <p:style>
          <a:lnRef idx="0">
            <a:scrgbClr r="0" g="0" b="0"/>
          </a:lnRef>
          <a:fillRef idx="0">
            <a:scrgbClr r="0" g="0" b="0"/>
          </a:fillRef>
          <a:effectRef idx="0">
            <a:scrgbClr r="0" g="0" b="0"/>
          </a:effectRef>
          <a:fontRef idx="minor"/>
        </p:style>
      </p:sp>
      <p:sp>
        <p:nvSpPr>
          <p:cNvPr id="324" name="CustomShape 8" hidden="1"/>
          <p:cNvSpPr/>
          <p:nvPr/>
        </p:nvSpPr>
        <p:spPr>
          <a:xfrm>
            <a:off x="8941320" y="1140120"/>
            <a:ext cx="149040" cy="150120"/>
          </a:xfrm>
          <a:prstGeom prst="rect">
            <a:avLst/>
          </a:prstGeom>
          <a:solidFill>
            <a:schemeClr val="accent1"/>
          </a:solidFill>
          <a:ln w="12600">
            <a:noFill/>
          </a:ln>
        </p:spPr>
        <p:style>
          <a:lnRef idx="0">
            <a:scrgbClr r="0" g="0" b="0"/>
          </a:lnRef>
          <a:fillRef idx="0">
            <a:scrgbClr r="0" g="0" b="0"/>
          </a:fillRef>
          <a:effectRef idx="0">
            <a:scrgbClr r="0" g="0" b="0"/>
          </a:effectRef>
          <a:fontRef idx="minor"/>
        </p:style>
      </p:sp>
      <p:sp>
        <p:nvSpPr>
          <p:cNvPr id="325" name="CustomShape 9" hidden="1"/>
          <p:cNvSpPr/>
          <p:nvPr/>
        </p:nvSpPr>
        <p:spPr>
          <a:xfrm>
            <a:off x="-11160" y="6181920"/>
            <a:ext cx="9143640" cy="675360"/>
          </a:xfrm>
          <a:prstGeom prst="rect">
            <a:avLst/>
          </a:prstGeom>
          <a:solidFill>
            <a:srgbClr val="FFFFFF"/>
          </a:solidFill>
          <a:ln w="12600">
            <a:noFill/>
          </a:ln>
        </p:spPr>
        <p:style>
          <a:lnRef idx="0">
            <a:scrgbClr r="0" g="0" b="0"/>
          </a:lnRef>
          <a:fillRef idx="0">
            <a:scrgbClr r="0" g="0" b="0"/>
          </a:fillRef>
          <a:effectRef idx="0">
            <a:scrgbClr r="0" g="0" b="0"/>
          </a:effectRef>
          <a:fontRef idx="minor"/>
        </p:style>
      </p:sp>
      <p:sp>
        <p:nvSpPr>
          <p:cNvPr id="327" name="CustomShape 11" hidden="1"/>
          <p:cNvSpPr/>
          <p:nvPr/>
        </p:nvSpPr>
        <p:spPr>
          <a:xfrm>
            <a:off x="6180480" y="6500880"/>
            <a:ext cx="2876040" cy="2307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r">
              <a:lnSpc>
                <a:spcPct val="100000"/>
              </a:lnSpc>
              <a:spcBef>
                <a:spcPts val="544"/>
              </a:spcBef>
            </a:pPr>
            <a:r>
              <a:rPr lang="en-US" sz="900" b="0" strike="noStrike" spc="-1">
                <a:solidFill>
                  <a:srgbClr val="000000"/>
                </a:solidFill>
                <a:latin typeface="FuturaA Bk BT"/>
                <a:ea typeface="FuturaA Bk BT"/>
              </a:rPr>
              <a:t>Все права защищены © 2017</a:t>
            </a:r>
            <a:endParaRPr lang="en-US" sz="900" b="0" strike="noStrike" spc="-1">
              <a:latin typeface="Arial"/>
            </a:endParaRPr>
          </a:p>
        </p:txBody>
      </p:sp>
      <p:sp>
        <p:nvSpPr>
          <p:cNvPr id="328" name="CustomShape 12" hidden="1"/>
          <p:cNvSpPr/>
          <p:nvPr/>
        </p:nvSpPr>
        <p:spPr>
          <a:xfrm>
            <a:off x="0" y="0"/>
            <a:ext cx="9143640" cy="6857280"/>
          </a:xfrm>
          <a:prstGeom prst="rect">
            <a:avLst/>
          </a:prstGeom>
          <a:noFill/>
          <a:ln w="12600">
            <a:round/>
          </a:ln>
        </p:spPr>
        <p:style>
          <a:lnRef idx="0">
            <a:scrgbClr r="0" g="0" b="0"/>
          </a:lnRef>
          <a:fillRef idx="0">
            <a:scrgbClr r="0" g="0" b="0"/>
          </a:fillRef>
          <a:effectRef idx="0">
            <a:scrgbClr r="0" g="0" b="0"/>
          </a:effectRef>
          <a:fontRef idx="minor"/>
        </p:style>
      </p:sp>
      <p:pic>
        <p:nvPicPr>
          <p:cNvPr id="329" name="image.png"/>
          <p:cNvPicPr/>
          <p:nvPr/>
        </p:nvPicPr>
        <p:blipFill>
          <a:blip r:embed="rId14" cstate="print"/>
          <a:stretch/>
        </p:blipFill>
        <p:spPr>
          <a:xfrm>
            <a:off x="4113720" y="6282360"/>
            <a:ext cx="1143720" cy="466560"/>
          </a:xfrm>
          <a:prstGeom prst="rect">
            <a:avLst/>
          </a:prstGeom>
          <a:ln w="12600">
            <a:noFill/>
          </a:ln>
        </p:spPr>
      </p:pic>
      <p:pic>
        <p:nvPicPr>
          <p:cNvPr id="330" name="FondTitre V3_1"/>
          <p:cNvPicPr/>
          <p:nvPr/>
        </p:nvPicPr>
        <p:blipFill>
          <a:blip r:embed="rId15" cstate="print"/>
          <a:stretch/>
        </p:blipFill>
        <p:spPr>
          <a:xfrm>
            <a:off x="0" y="0"/>
            <a:ext cx="9143640" cy="6165360"/>
          </a:xfrm>
          <a:prstGeom prst="rect">
            <a:avLst/>
          </a:prstGeom>
          <a:ln w="12600">
            <a:noFill/>
          </a:ln>
        </p:spPr>
      </p:pic>
      <p:sp>
        <p:nvSpPr>
          <p:cNvPr id="333" name="CustomShape 15"/>
          <p:cNvSpPr/>
          <p:nvPr/>
        </p:nvSpPr>
        <p:spPr>
          <a:xfrm flipV="1">
            <a:off x="0" y="5260320"/>
            <a:ext cx="9143640" cy="10080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334" name="CustomShape 16"/>
          <p:cNvSpPr/>
          <p:nvPr/>
        </p:nvSpPr>
        <p:spPr>
          <a:xfrm>
            <a:off x="6180480" y="6500880"/>
            <a:ext cx="2876040" cy="2307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r">
              <a:lnSpc>
                <a:spcPct val="100000"/>
              </a:lnSpc>
              <a:spcBef>
                <a:spcPts val="544"/>
              </a:spcBef>
            </a:pPr>
            <a:r>
              <a:rPr lang="en-US" sz="900" b="0" strike="noStrike" spc="-1">
                <a:solidFill>
                  <a:srgbClr val="000000"/>
                </a:solidFill>
                <a:latin typeface="FuturaA Bk BT"/>
                <a:ea typeface="FuturaA Bk BT"/>
              </a:rPr>
              <a:t>All rights reserved © 2018</a:t>
            </a:r>
            <a:endParaRPr lang="en-US" sz="900" b="0" strike="noStrike" spc="-1">
              <a:latin typeface="Arial"/>
            </a:endParaRPr>
          </a:p>
        </p:txBody>
      </p:sp>
      <p:sp>
        <p:nvSpPr>
          <p:cNvPr id="335" name="CustomShape 17"/>
          <p:cNvSpPr/>
          <p:nvPr/>
        </p:nvSpPr>
        <p:spPr>
          <a:xfrm>
            <a:off x="0" y="0"/>
            <a:ext cx="9143640" cy="6857280"/>
          </a:xfrm>
          <a:prstGeom prst="rect">
            <a:avLst/>
          </a:prstGeom>
          <a:noFill/>
          <a:ln w="12600">
            <a:round/>
          </a:ln>
        </p:spPr>
        <p:style>
          <a:lnRef idx="0">
            <a:scrgbClr r="0" g="0" b="0"/>
          </a:lnRef>
          <a:fillRef idx="0">
            <a:scrgbClr r="0" g="0" b="0"/>
          </a:fillRef>
          <a:effectRef idx="0">
            <a:scrgbClr r="0" g="0" b="0"/>
          </a:effectRef>
          <a:fontRef idx="minor"/>
        </p:style>
      </p:sp>
      <p:sp>
        <p:nvSpPr>
          <p:cNvPr id="337" name="PlaceHolder 18"/>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38" name="PlaceHolder 1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5" name="image3.jpeg"/>
          <p:cNvPicPr/>
          <p:nvPr/>
        </p:nvPicPr>
        <p:blipFill>
          <a:blip r:embed="rId14" cstate="print"/>
          <a:stretch/>
        </p:blipFill>
        <p:spPr>
          <a:xfrm>
            <a:off x="0" y="0"/>
            <a:ext cx="9143280" cy="1990080"/>
          </a:xfrm>
          <a:prstGeom prst="rect">
            <a:avLst/>
          </a:prstGeom>
          <a:ln w="12600">
            <a:noFill/>
          </a:ln>
        </p:spPr>
      </p:pic>
      <p:sp>
        <p:nvSpPr>
          <p:cNvPr id="377" name="Line 1"/>
          <p:cNvSpPr/>
          <p:nvPr/>
        </p:nvSpPr>
        <p:spPr>
          <a:xfrm>
            <a:off x="0" y="6145920"/>
            <a:ext cx="9141120" cy="360"/>
          </a:xfrm>
          <a:prstGeom prst="line">
            <a:avLst/>
          </a:prstGeom>
          <a:ln w="76320">
            <a:solidFill>
              <a:srgbClr val="FF4D00"/>
            </a:solidFill>
            <a:round/>
          </a:ln>
        </p:spPr>
        <p:style>
          <a:lnRef idx="0">
            <a:scrgbClr r="0" g="0" b="0"/>
          </a:lnRef>
          <a:fillRef idx="0">
            <a:scrgbClr r="0" g="0" b="0"/>
          </a:fillRef>
          <a:effectRef idx="0">
            <a:scrgbClr r="0" g="0" b="0"/>
          </a:effectRef>
          <a:fontRef idx="minor"/>
        </p:style>
      </p:sp>
      <p:sp>
        <p:nvSpPr>
          <p:cNvPr id="378" name="CustomShape 2"/>
          <p:cNvSpPr/>
          <p:nvPr/>
        </p:nvSpPr>
        <p:spPr>
          <a:xfrm rot="10800000" flipH="1">
            <a:off x="0" y="5628960"/>
            <a:ext cx="9143280" cy="99000"/>
          </a:xfrm>
          <a:prstGeom prst="rect">
            <a:avLst/>
          </a:prstGeom>
          <a:solidFill>
            <a:srgbClr val="3E9CC7"/>
          </a:solidFill>
          <a:ln w="12600">
            <a:noFill/>
          </a:ln>
        </p:spPr>
        <p:style>
          <a:lnRef idx="0">
            <a:scrgbClr r="0" g="0" b="0"/>
          </a:lnRef>
          <a:fillRef idx="0">
            <a:scrgbClr r="0" g="0" b="0"/>
          </a:fillRef>
          <a:effectRef idx="0">
            <a:scrgbClr r="0" g="0" b="0"/>
          </a:effectRef>
          <a:fontRef idx="minor"/>
        </p:style>
      </p:sp>
      <p:sp>
        <p:nvSpPr>
          <p:cNvPr id="379" name="CustomShape 3"/>
          <p:cNvSpPr/>
          <p:nvPr/>
        </p:nvSpPr>
        <p:spPr>
          <a:xfrm>
            <a:off x="6180120" y="6451200"/>
            <a:ext cx="2876040" cy="227880"/>
          </a:xfrm>
          <a:prstGeom prst="rect">
            <a:avLst/>
          </a:prstGeom>
          <a:noFill/>
          <a:ln w="12600">
            <a:noFill/>
          </a:ln>
        </p:spPr>
        <p:style>
          <a:lnRef idx="0">
            <a:scrgbClr r="0" g="0" b="0"/>
          </a:lnRef>
          <a:fillRef idx="0">
            <a:scrgbClr r="0" g="0" b="0"/>
          </a:fillRef>
          <a:effectRef idx="0">
            <a:scrgbClr r="0" g="0" b="0"/>
          </a:effectRef>
          <a:fontRef idx="minor"/>
        </p:style>
        <p:txBody>
          <a:bodyPr lIns="45360" tIns="45360" rIns="45360" bIns="45360"/>
          <a:lstStyle/>
          <a:p>
            <a:pPr algn="r">
              <a:lnSpc>
                <a:spcPct val="100000"/>
              </a:lnSpc>
              <a:spcBef>
                <a:spcPts val="499"/>
              </a:spcBef>
            </a:pPr>
            <a:r>
              <a:rPr lang="en-US" sz="900" b="0" strike="noStrike" spc="-1">
                <a:solidFill>
                  <a:srgbClr val="000000"/>
                </a:solidFill>
                <a:latin typeface="FuturaA Bk BT"/>
                <a:ea typeface="FuturaA Bk BT"/>
              </a:rPr>
              <a:t>All rights reserved © 2018</a:t>
            </a:r>
            <a:endParaRPr lang="en-US" sz="900" b="0" strike="noStrike" spc="-1">
              <a:latin typeface="Arial"/>
            </a:endParaRPr>
          </a:p>
        </p:txBody>
      </p:sp>
      <p:sp>
        <p:nvSpPr>
          <p:cNvPr id="380" name="CustomShape 4"/>
          <p:cNvSpPr/>
          <p:nvPr/>
        </p:nvSpPr>
        <p:spPr>
          <a:xfrm>
            <a:off x="0" y="55800"/>
            <a:ext cx="9143280" cy="6746040"/>
          </a:xfrm>
          <a:prstGeom prst="rect">
            <a:avLst/>
          </a:prstGeom>
          <a:noFill/>
          <a:ln w="3240">
            <a:round/>
          </a:ln>
        </p:spPr>
        <p:style>
          <a:lnRef idx="0">
            <a:scrgbClr r="0" g="0" b="0"/>
          </a:lnRef>
          <a:fillRef idx="0">
            <a:scrgbClr r="0" g="0" b="0"/>
          </a:fillRef>
          <a:effectRef idx="0">
            <a:scrgbClr r="0" g="0" b="0"/>
          </a:effectRef>
          <a:fontRef idx="minor"/>
        </p:style>
      </p:sp>
      <p:pic>
        <p:nvPicPr>
          <p:cNvPr id="381" name="image.png"/>
          <p:cNvPicPr/>
          <p:nvPr/>
        </p:nvPicPr>
        <p:blipFill>
          <a:blip r:embed="rId15" cstate="print"/>
          <a:stretch/>
        </p:blipFill>
        <p:spPr>
          <a:xfrm>
            <a:off x="3923928" y="6245280"/>
            <a:ext cx="1524600" cy="612720"/>
          </a:xfrm>
          <a:prstGeom prst="rect">
            <a:avLst/>
          </a:prstGeom>
          <a:ln w="12600">
            <a:noFill/>
          </a:ln>
        </p:spPr>
      </p:pic>
      <p:sp>
        <p:nvSpPr>
          <p:cNvPr id="382" name="PlaceHolder 5"/>
          <p:cNvSpPr>
            <a:spLocks noGrp="1"/>
          </p:cNvSpPr>
          <p:nvPr>
            <p:ph type="title"/>
          </p:nvPr>
        </p:nvSpPr>
        <p:spPr>
          <a:xfrm>
            <a:off x="457200" y="273600"/>
            <a:ext cx="8228880" cy="1144440"/>
          </a:xfrm>
          <a:prstGeom prst="rect">
            <a:avLst/>
          </a:prstGeom>
        </p:spPr>
        <p:txBody>
          <a:bodyPr lIns="0" tIns="0" rIns="0" bIns="0" anchor="ctr"/>
          <a:lstStyle/>
          <a:p>
            <a:r>
              <a:rPr lang="en-US" sz="1800" b="0" strike="noStrike" spc="-1">
                <a:solidFill>
                  <a:srgbClr val="000000"/>
                </a:solidFill>
                <a:latin typeface="Arial"/>
              </a:rPr>
              <a:t>Click to edit the title text format</a:t>
            </a:r>
          </a:p>
        </p:txBody>
      </p:sp>
      <p:sp>
        <p:nvSpPr>
          <p:cNvPr id="383" name="PlaceHolder 6"/>
          <p:cNvSpPr>
            <a:spLocks noGrp="1"/>
          </p:cNvSpPr>
          <p:nvPr>
            <p:ph type="body"/>
          </p:nvPr>
        </p:nvSpPr>
        <p:spPr>
          <a:xfrm>
            <a:off x="457200" y="1604520"/>
            <a:ext cx="8228880" cy="3976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18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18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18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18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p:bodyStyle/>
    <p:otherStyle/>
  </p:txStyles>
</p:sldMaster>
</file>

<file path=ppt/slides/_rels/slide1.xml.rels><?xml version="1.0" encoding="UTF-8" standalone="yes" ?><Relationships xmlns="http://schemas.openxmlformats.org/package/2006/relationships"><Relationship Id="rId3" Target="../media/image7.jpeg" Type="http://schemas.openxmlformats.org/officeDocument/2006/relationships/image"/><Relationship Id="rId4" Target="../media/image3.jpeg" Type="http://schemas.openxmlformats.org/officeDocument/2006/relationships/image"/><Relationship Id="rId1" Target="../slideLayouts/slideLayout1.xml" Type="http://schemas.openxmlformats.org/officeDocument/2006/relationships/slideLayout"/><Relationship Id="rId2" Target="../media/image6.jpeg" Type="http://schemas.openxmlformats.org/officeDocument/2006/relationships/image"/></Relationships>
</file>

<file path=ppt/slides/_rels/slide10.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41.jpeg" Type="http://schemas.openxmlformats.org/officeDocument/2006/relationships/image"/></Relationships>
</file>

<file path=ppt/slides/_rels/slide11.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42.jpeg" Type="http://schemas.openxmlformats.org/officeDocument/2006/relationships/image"/></Relationships>
</file>

<file path=ppt/slides/_rels/slide12.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43.jpeg" Type="http://schemas.openxmlformats.org/officeDocument/2006/relationships/image"/></Relationships>
</file>

<file path=ppt/slides/_rels/slide13.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44.jpeg" Type="http://schemas.openxmlformats.org/officeDocument/2006/relationships/image"/></Relationships>
</file>

<file path=ppt/slides/_rels/slide14.xml.rels><?xml version="1.0" encoding="UTF-8" standalone="yes" ?><Relationships xmlns="http://schemas.openxmlformats.org/package/2006/relationships"><Relationship Id="rId11" Target="../media/image53.png" Type="http://schemas.openxmlformats.org/officeDocument/2006/relationships/image"/><Relationship Id="rId12" Target="../media/image54.jpeg" Type="http://schemas.openxmlformats.org/officeDocument/2006/relationships/image"/><Relationship Id="rId13" Target="../media/image55.jpeg" Type="http://schemas.openxmlformats.org/officeDocument/2006/relationships/image"/><Relationship Id="rId14" Target="../media/image56.png" Type="http://schemas.openxmlformats.org/officeDocument/2006/relationships/image"/><Relationship Id="rId15" Target="../media/image57.jpeg" Type="http://schemas.openxmlformats.org/officeDocument/2006/relationships/image"/><Relationship Id="rId16" Target="../media/image58.jpeg" Type="http://schemas.openxmlformats.org/officeDocument/2006/relationships/image"/><Relationship Id="rId17" Target="../media/image59.jpeg" Type="http://schemas.openxmlformats.org/officeDocument/2006/relationships/image"/><Relationship Id="rId18" Target="../media/image60.jpeg" Type="http://schemas.openxmlformats.org/officeDocument/2006/relationships/image"/><Relationship Id="rId1" Target="../slideLayouts/slideLayout61.xml" Type="http://schemas.openxmlformats.org/officeDocument/2006/relationships/slideLayout"/><Relationship Id="rId2" Target="../notesSlides/notesSlide4.xml" Type="http://schemas.openxmlformats.org/officeDocument/2006/relationships/notesSlide"/><Relationship Id="rId3" Target="../media/image45.jpeg" Type="http://schemas.openxmlformats.org/officeDocument/2006/relationships/image"/><Relationship Id="rId4" Target="../media/image46.png" Type="http://schemas.openxmlformats.org/officeDocument/2006/relationships/image"/><Relationship Id="rId5" Target="../media/image47.png" Type="http://schemas.openxmlformats.org/officeDocument/2006/relationships/image"/><Relationship Id="rId6" Target="../media/image48.jpeg" Type="http://schemas.openxmlformats.org/officeDocument/2006/relationships/image"/><Relationship Id="rId7" Target="../media/image49.jpeg" Type="http://schemas.openxmlformats.org/officeDocument/2006/relationships/image"/><Relationship Id="rId8" Target="../media/image50.jpeg" Type="http://schemas.openxmlformats.org/officeDocument/2006/relationships/image"/><Relationship Id="rId9" Target="../media/image51.png" Type="http://schemas.openxmlformats.org/officeDocument/2006/relationships/image"/><Relationship Id="rId10" Target="../media/image52.jpeg" Type="http://schemas.openxmlformats.org/officeDocument/2006/relationships/image"/></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 Id="rId1" Type="http://schemas.openxmlformats.org/officeDocument/2006/relationships/slideLayout" Target="../slideLayouts/slideLayout6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9" Target="../media/image74.png" Type="http://schemas.openxmlformats.org/officeDocument/2006/relationships/image"/><Relationship Id="rId20" Target="../media/image85.png" Type="http://schemas.openxmlformats.org/officeDocument/2006/relationships/image"/><Relationship Id="rId21" Target="../media/image86.jpeg" Type="http://schemas.openxmlformats.org/officeDocument/2006/relationships/image"/><Relationship Id="rId22" Target="../media/image87.jpeg" Type="http://schemas.openxmlformats.org/officeDocument/2006/relationships/image"/><Relationship Id="rId23" Target="../media/image88.jpeg" Type="http://schemas.openxmlformats.org/officeDocument/2006/relationships/image"/><Relationship Id="rId24" Target="../media/image89.png" Type="http://schemas.openxmlformats.org/officeDocument/2006/relationships/image"/><Relationship Id="rId25" Target="../media/image90.jpeg" Type="http://schemas.openxmlformats.org/officeDocument/2006/relationships/image"/><Relationship Id="rId26" Target="../media/image91.jpeg" Type="http://schemas.openxmlformats.org/officeDocument/2006/relationships/image"/><Relationship Id="rId10" Target="../media/image75.png" Type="http://schemas.openxmlformats.org/officeDocument/2006/relationships/image"/><Relationship Id="rId11" Target="../media/image76.jpeg" Type="http://schemas.openxmlformats.org/officeDocument/2006/relationships/image"/><Relationship Id="rId12" Target="../media/image77.png" Type="http://schemas.openxmlformats.org/officeDocument/2006/relationships/image"/><Relationship Id="rId13" Target="../media/image78.jpeg" Type="http://schemas.openxmlformats.org/officeDocument/2006/relationships/image"/><Relationship Id="rId14" Target="../media/image79.png" Type="http://schemas.openxmlformats.org/officeDocument/2006/relationships/image"/><Relationship Id="rId15" Target="../media/image80.png" Type="http://schemas.openxmlformats.org/officeDocument/2006/relationships/image"/><Relationship Id="rId16" Target="../media/image81.png" Type="http://schemas.openxmlformats.org/officeDocument/2006/relationships/image"/><Relationship Id="rId17" Target="../media/image82.png" Type="http://schemas.openxmlformats.org/officeDocument/2006/relationships/image"/><Relationship Id="rId18" Target="../media/image83.png" Type="http://schemas.openxmlformats.org/officeDocument/2006/relationships/image"/><Relationship Id="rId19" Target="../media/image84.jpeg" Type="http://schemas.openxmlformats.org/officeDocument/2006/relationships/image"/><Relationship Id="rId1" Target="../slideLayouts/slideLayout61.xml" Type="http://schemas.openxmlformats.org/officeDocument/2006/relationships/slideLayout"/><Relationship Id="rId2" Target="../notesSlides/notesSlide7.xml" Type="http://schemas.openxmlformats.org/officeDocument/2006/relationships/notesSlide"/><Relationship Id="rId3" Target="../media/image69.jpeg" Type="http://schemas.openxmlformats.org/officeDocument/2006/relationships/image"/><Relationship Id="rId4" Target="../media/image70.png" Type="http://schemas.openxmlformats.org/officeDocument/2006/relationships/image"/><Relationship Id="rId5" Target="../media/image71.png" Type="http://schemas.openxmlformats.org/officeDocument/2006/relationships/image"/><Relationship Id="rId6" Target="../media/image72.png" Type="http://schemas.openxmlformats.org/officeDocument/2006/relationships/image"/><Relationship Id="rId7" Target="../media/image48.jpeg" Type="http://schemas.openxmlformats.org/officeDocument/2006/relationships/image"/><Relationship Id="rId8" Target="../media/image73.png" Type="http://schemas.openxmlformats.org/officeDocument/2006/relationships/image"/></Relationships>
</file>

<file path=ppt/slides/_rels/slide18.xml.rels><?xml version="1.0" encoding="UTF-8" standalone="yes"?>
<Relationships xmlns="http://schemas.openxmlformats.org/package/2006/relationships"><Relationship Id="rId3" Type="http://schemas.openxmlformats.org/officeDocument/2006/relationships/image" Target="../media/image92.jpeg"/><Relationship Id="rId4" Type="http://schemas.openxmlformats.org/officeDocument/2006/relationships/image" Target="../media/image93.png"/><Relationship Id="rId5" Type="http://schemas.openxmlformats.org/officeDocument/2006/relationships/image" Target="../media/image94.jpeg"/><Relationship Id="rId6" Type="http://schemas.openxmlformats.org/officeDocument/2006/relationships/image" Target="../media/image95.jpeg"/><Relationship Id="rId1" Type="http://schemas.openxmlformats.org/officeDocument/2006/relationships/slideLayout" Target="../slideLayouts/slideLayout61.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arget="../slideLayouts/slideLayout61.xml" Type="http://schemas.openxmlformats.org/officeDocument/2006/relationships/slideLayout"/><Relationship Id="rId2" Target="../notesSlides/notesSlide9.xml" Type="http://schemas.openxmlformats.org/officeDocument/2006/relationships/notesSlide"/><Relationship Id="rId3" Target="../media/image96.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1" Target="../media/image103.jpeg" Type="http://schemas.openxmlformats.org/officeDocument/2006/relationships/image"/><Relationship Id="rId12" Target="../media/image48.jpeg" Type="http://schemas.openxmlformats.org/officeDocument/2006/relationships/image"/><Relationship Id="rId13" Target="../media/image104.jpeg" Type="http://schemas.openxmlformats.org/officeDocument/2006/relationships/image"/><Relationship Id="rId1" Target="../slideLayouts/slideLayout61.xml" Type="http://schemas.openxmlformats.org/officeDocument/2006/relationships/slideLayout"/><Relationship Id="rId2" Target="../notesSlides/notesSlide10.xml" Type="http://schemas.openxmlformats.org/officeDocument/2006/relationships/notesSlide"/><Relationship Id="rId3" Target="../media/image97.jpeg" Type="http://schemas.openxmlformats.org/officeDocument/2006/relationships/image"/><Relationship Id="rId4" Target="../media/image98.jpeg" Type="http://schemas.openxmlformats.org/officeDocument/2006/relationships/image"/><Relationship Id="rId5" Target="../media/image99.jpeg" Type="http://schemas.openxmlformats.org/officeDocument/2006/relationships/image"/><Relationship Id="rId6" Target="../media/image100.jpeg" Type="http://schemas.openxmlformats.org/officeDocument/2006/relationships/image"/><Relationship Id="rId7" Target="../media/image101.jpeg" Type="http://schemas.openxmlformats.org/officeDocument/2006/relationships/image"/><Relationship Id="rId8" Target="../media/image102.jpeg" Type="http://schemas.openxmlformats.org/officeDocument/2006/relationships/image"/><Relationship Id="rId9" Target="../media/image56.png" Type="http://schemas.openxmlformats.org/officeDocument/2006/relationships/image"/><Relationship Id="rId10" Target="../media/image50.jpeg" Type="http://schemas.openxmlformats.org/officeDocument/2006/relationships/image"/></Relationships>
</file>

<file path=ppt/slides/_rels/slide22.xml.rels><?xml version="1.0" encoding="UTF-8" standalone="yes" ?><Relationships xmlns="http://schemas.openxmlformats.org/package/2006/relationships"><Relationship Id="rId3" Target="../media/image106.jpeg" Type="http://schemas.openxmlformats.org/officeDocument/2006/relationships/image"/><Relationship Id="rId4" Target="../media/image107.jpeg" Type="http://schemas.openxmlformats.org/officeDocument/2006/relationships/image"/><Relationship Id="rId5" Target="../media/image108.jpeg" Type="http://schemas.openxmlformats.org/officeDocument/2006/relationships/image"/><Relationship Id="rId6" Target="../media/image109.jpeg" Type="http://schemas.openxmlformats.org/officeDocument/2006/relationships/image"/><Relationship Id="rId7" Target="../media/image110.jpeg" Type="http://schemas.openxmlformats.org/officeDocument/2006/relationships/image"/><Relationship Id="rId1" Target="../slideLayouts/slideLayout73.xml" Type="http://schemas.openxmlformats.org/officeDocument/2006/relationships/slideLayout"/><Relationship Id="rId2" Target="../media/image105.jpeg" Type="http://schemas.openxmlformats.org/officeDocument/2006/relationships/image"/></Relationships>
</file>

<file path=ppt/slides/_rels/slide23.xml.rels><?xml version="1.0" encoding="UTF-8" standalone="yes" ?><Relationships xmlns="http://schemas.openxmlformats.org/package/2006/relationships"><Relationship Id="rId1" Target="../slideLayouts/slideLayout61.xml" Type="http://schemas.openxmlformats.org/officeDocument/2006/relationships/slideLayout"/><Relationship Id="rId2" Target="../notesSlides/notesSlide11.xml" Type="http://schemas.openxmlformats.org/officeDocument/2006/relationships/notesSlide"/><Relationship Id="rId3" Target="../media/image111.jpeg" Type="http://schemas.openxmlformats.org/officeDocument/2006/relationships/image"/></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12.png"/><Relationship Id="rId1" Type="http://schemas.openxmlformats.org/officeDocument/2006/relationships/slideLayout" Target="../slideLayouts/slideLayout61.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3.xml"/><Relationship Id="rId3"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13.jpeg"/><Relationship Id="rId1" Type="http://schemas.openxmlformats.org/officeDocument/2006/relationships/slideLayout" Target="../slideLayouts/slideLayout6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arget="../media/image13.jpe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jpeg" Type="http://schemas.openxmlformats.org/officeDocument/2006/relationships/image"/><Relationship Id="rId7" Target="../media/image17.png" Type="http://schemas.openxmlformats.org/officeDocument/2006/relationships/image"/><Relationship Id="rId1" Target="../slideLayouts/slideLayout25.xml" Type="http://schemas.openxmlformats.org/officeDocument/2006/relationships/slideLayout"/><Relationship Id="rId2" Target="../notesSlides/notesSlide2.xml" Type="http://schemas.openxmlformats.org/officeDocument/2006/relationships/notesSlide"/></Relationships>
</file>

<file path=ppt/slides/_rels/slide30.xml.rels><?xml version="1.0" encoding="UTF-8" standalone="yes"?>
<Relationships xmlns="http://schemas.openxmlformats.org/package/2006/relationships"><Relationship Id="rId3" Type="http://schemas.openxmlformats.org/officeDocument/2006/relationships/image" Target="../media/image114.png"/><Relationship Id="rId4" Type="http://schemas.openxmlformats.org/officeDocument/2006/relationships/image" Target="../media/image115.png"/><Relationship Id="rId1" Type="http://schemas.openxmlformats.org/officeDocument/2006/relationships/slideLayout" Target="../slideLayouts/slideLayout61.xml"/><Relationship Id="rId2"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16.png"/><Relationship Id="rId5" Type="http://schemas.openxmlformats.org/officeDocument/2006/relationships/image" Target="../media/image117.png"/><Relationship Id="rId6" Type="http://schemas.openxmlformats.org/officeDocument/2006/relationships/image" Target="../media/image118.png"/><Relationship Id="rId1" Type="http://schemas.openxmlformats.org/officeDocument/2006/relationships/slideLayout" Target="../slideLayouts/slideLayout61.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119.png"/><Relationship Id="rId1" Type="http://schemas.openxmlformats.org/officeDocument/2006/relationships/slideLayout" Target="../slideLayouts/slideLayout61.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11" Target="../media/image129.png" Type="http://schemas.openxmlformats.org/officeDocument/2006/relationships/image"/><Relationship Id="rId12" Target="../media/image130.jpeg" Type="http://schemas.openxmlformats.org/officeDocument/2006/relationships/image"/><Relationship Id="rId13" Target="../media/image131.jpeg" Type="http://schemas.openxmlformats.org/officeDocument/2006/relationships/image"/><Relationship Id="rId14" Target="../media/image132.jpeg" Type="http://schemas.openxmlformats.org/officeDocument/2006/relationships/image"/><Relationship Id="rId15" Target="../media/image133.jpeg" Type="http://schemas.openxmlformats.org/officeDocument/2006/relationships/image"/><Relationship Id="rId16" Target="../media/image134.jpeg" Type="http://schemas.openxmlformats.org/officeDocument/2006/relationships/image"/><Relationship Id="rId17" Target="../media/image135.jpeg" Type="http://schemas.openxmlformats.org/officeDocument/2006/relationships/image"/><Relationship Id="rId18" Target="../media/image136.png" Type="http://schemas.openxmlformats.org/officeDocument/2006/relationships/image"/><Relationship Id="rId1" Target="../slideLayouts/slideLayout61.xml" Type="http://schemas.openxmlformats.org/officeDocument/2006/relationships/slideLayout"/><Relationship Id="rId2" Target="../media/image120.jpeg" Type="http://schemas.openxmlformats.org/officeDocument/2006/relationships/image"/><Relationship Id="rId3" Target="../media/image121.jpeg" Type="http://schemas.openxmlformats.org/officeDocument/2006/relationships/image"/><Relationship Id="rId4" Target="../media/image122.png" Type="http://schemas.openxmlformats.org/officeDocument/2006/relationships/image"/><Relationship Id="rId5" Target="../media/image123.png" Type="http://schemas.openxmlformats.org/officeDocument/2006/relationships/image"/><Relationship Id="rId6" Target="../media/image124.jpeg" Type="http://schemas.openxmlformats.org/officeDocument/2006/relationships/image"/><Relationship Id="rId7" Target="../media/image125.jpeg" Type="http://schemas.openxmlformats.org/officeDocument/2006/relationships/image"/><Relationship Id="rId8" Target="../media/image126.png" Type="http://schemas.openxmlformats.org/officeDocument/2006/relationships/image"/><Relationship Id="rId9" Target="../media/image127.png" Type="http://schemas.openxmlformats.org/officeDocument/2006/relationships/image"/><Relationship Id="rId10" Target="../media/image128.png" Type="http://schemas.openxmlformats.org/officeDocument/2006/relationships/image"/></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17.xml"/><Relationship Id="rId3" Type="http://schemas.openxmlformats.org/officeDocument/2006/relationships/image" Target="../media/image137.jpeg"/></Relationships>
</file>

<file path=ppt/slides/_rels/slide38.xml.rels><?xml version="1.0" encoding="UTF-8" standalone="yes"?>
<Relationships xmlns="http://schemas.openxmlformats.org/package/2006/relationships"><Relationship Id="rId3" Type="http://schemas.openxmlformats.org/officeDocument/2006/relationships/image" Target="../media/image139.png"/><Relationship Id="rId4" Type="http://schemas.openxmlformats.org/officeDocument/2006/relationships/image" Target="../media/image140.png"/><Relationship Id="rId5" Type="http://schemas.openxmlformats.org/officeDocument/2006/relationships/image" Target="../media/image141.png"/><Relationship Id="rId6" Type="http://schemas.openxmlformats.org/officeDocument/2006/relationships/image" Target="../media/image142.png"/><Relationship Id="rId7" Type="http://schemas.openxmlformats.org/officeDocument/2006/relationships/image" Target="../media/image143.jpeg"/><Relationship Id="rId8" Type="http://schemas.openxmlformats.org/officeDocument/2006/relationships/image" Target="../media/image144.png"/><Relationship Id="rId9" Type="http://schemas.openxmlformats.org/officeDocument/2006/relationships/image" Target="../media/image145.png"/><Relationship Id="rId1" Type="http://schemas.openxmlformats.org/officeDocument/2006/relationships/slideLayout" Target="../slideLayouts/slideLayout97.xml"/><Relationship Id="rId2" Type="http://schemas.openxmlformats.org/officeDocument/2006/relationships/image" Target="../media/image138.png"/></Relationships>
</file>

<file path=ppt/slides/_rels/slide39.xml.rels><?xml version="1.0" encoding="UTF-8" standalone="yes" ?><Relationships xmlns="http://schemas.openxmlformats.org/package/2006/relationships"><Relationship Id="rId3" Target="../media/image146.png" Type="http://schemas.openxmlformats.org/officeDocument/2006/relationships/image"/><Relationship Id="rId4" Target="../media/image147.jpeg" Type="http://schemas.openxmlformats.org/officeDocument/2006/relationships/image"/><Relationship Id="rId5" Target="../media/image148.jpeg" Type="http://schemas.openxmlformats.org/officeDocument/2006/relationships/image"/><Relationship Id="rId6" Target="../media/image149.jpeg" Type="http://schemas.openxmlformats.org/officeDocument/2006/relationships/image"/><Relationship Id="rId7" Target="../media/image150.png" Type="http://schemas.openxmlformats.org/officeDocument/2006/relationships/image"/><Relationship Id="rId8" Target="../media/image151.jpeg" Type="http://schemas.openxmlformats.org/officeDocument/2006/relationships/image"/><Relationship Id="rId9" Target="../media/image152.jpeg" Type="http://schemas.openxmlformats.org/officeDocument/2006/relationships/image"/><Relationship Id="rId1" Target="../slideLayouts/slideLayout109.xml" Type="http://schemas.openxmlformats.org/officeDocument/2006/relationships/slideLayout"/><Relationship Id="rId2" Target="../notesSlides/notesSlide18.xml" Type="http://schemas.openxmlformats.org/officeDocument/2006/relationships/notesSlide"/></Relationships>
</file>

<file path=ppt/slides/_rels/slide4.xml.rels><?xml version="1.0" encoding="UTF-8" standalone="yes"?>
<Relationships xmlns="http://schemas.openxmlformats.org/package/2006/relationships"><Relationship Id="rId9" Type="http://schemas.openxmlformats.org/officeDocument/2006/relationships/image" Target="../media/image24.png"/><Relationship Id="rId20" Type="http://schemas.openxmlformats.org/officeDocument/2006/relationships/image" Target="../media/image35.png"/><Relationship Id="rId21" Type="http://schemas.openxmlformats.org/officeDocument/2006/relationships/image" Target="../media/image36.pn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 Id="rId18" Type="http://schemas.openxmlformats.org/officeDocument/2006/relationships/image" Target="../media/image33.png"/><Relationship Id="rId19" Type="http://schemas.openxmlformats.org/officeDocument/2006/relationships/image" Target="../media/image34.png"/><Relationship Id="rId1" Type="http://schemas.openxmlformats.org/officeDocument/2006/relationships/slideLayout" Target="../slideLayouts/slideLayout37.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53.png"/><Relationship Id="rId4" Type="http://schemas.openxmlformats.org/officeDocument/2006/relationships/image" Target="../media/image154.png"/><Relationship Id="rId1" Type="http://schemas.openxmlformats.org/officeDocument/2006/relationships/slideLayout" Target="../slideLayouts/slideLayout97.xml"/><Relationship Id="rId2" Type="http://schemas.openxmlformats.org/officeDocument/2006/relationships/notesSlide" Target="../notesSlides/notesSlide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153.png"/><Relationship Id="rId3" Type="http://schemas.openxmlformats.org/officeDocument/2006/relationships/image" Target="../media/image15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arget="../media/image155.jpeg" Type="http://schemas.openxmlformats.org/officeDocument/2006/relationships/image"/><Relationship Id="rId4" Target="../media/image156.png" Type="http://schemas.openxmlformats.org/officeDocument/2006/relationships/image"/><Relationship Id="rId1" Target="../slideLayouts/slideLayout97.xml" Type="http://schemas.openxmlformats.org/officeDocument/2006/relationships/slideLayout"/><Relationship Id="rId2" Target="../notesSlides/notesSlide20.xml" Type="http://schemas.openxmlformats.org/officeDocument/2006/relationships/notesSlide"/></Relationships>
</file>

<file path=ppt/slides/_rels/slide44.xml.rels><?xml version="1.0" encoding="UTF-8" standalone="yes" ?><Relationships xmlns="http://schemas.openxmlformats.org/package/2006/relationships"><Relationship Id="rId1" Target="../slideLayouts/slideLayout97.xml" Type="http://schemas.openxmlformats.org/officeDocument/2006/relationships/slideLayout"/><Relationship Id="rId2" Target="../notesSlides/notesSlide21.xml" Type="http://schemas.openxmlformats.org/officeDocument/2006/relationships/notesSlide"/><Relationship Id="rId3" Target="../media/image157.jpeg" Type="http://schemas.openxmlformats.org/officeDocument/2006/relationships/image"/></Relationships>
</file>

<file path=ppt/slides/_rels/slide45.xml.rels><?xml version="1.0" encoding="UTF-8" standalone="yes" ?><Relationships xmlns="http://schemas.openxmlformats.org/package/2006/relationships"><Relationship Id="rId1" Target="../slideLayouts/slideLayout97.xml" Type="http://schemas.openxmlformats.org/officeDocument/2006/relationships/slideLayout"/><Relationship Id="rId2" Target="../media/image158.jpeg" Type="http://schemas.openxmlformats.org/officeDocument/2006/relationships/image"/></Relationships>
</file>

<file path=ppt/slides/_rels/slide46.xml.rels><?xml version="1.0" encoding="UTF-8" standalone="yes" ?><Relationships xmlns="http://schemas.openxmlformats.org/package/2006/relationships"><Relationship Id="rId3" Target="../media/image159.png" Type="http://schemas.openxmlformats.org/officeDocument/2006/relationships/image"/><Relationship Id="rId4" Target="../media/image160.jpeg" Type="http://schemas.openxmlformats.org/officeDocument/2006/relationships/image"/><Relationship Id="rId5" Target="../media/image161.jpeg" Type="http://schemas.openxmlformats.org/officeDocument/2006/relationships/image"/><Relationship Id="rId6" Target="../media/image162.jpeg" Type="http://schemas.openxmlformats.org/officeDocument/2006/relationships/image"/><Relationship Id="rId7" Target="../media/image163.jpeg" Type="http://schemas.openxmlformats.org/officeDocument/2006/relationships/image"/><Relationship Id="rId1" Target="../slideLayouts/slideLayout97.xml" Type="http://schemas.openxmlformats.org/officeDocument/2006/relationships/slideLayout"/><Relationship Id="rId2" Target="../notesSlides/notesSlide22.xml" Type="http://schemas.openxmlformats.org/officeDocument/2006/relationships/notesSlide"/></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9.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jpeg"/><Relationship Id="rId3" Type="http://schemas.openxmlformats.org/officeDocument/2006/relationships/image" Target="../media/image164.png"/></Relationships>
</file>

<file path=ppt/slides/_rels/slide49.xml.rels><?xml version="1.0" encoding="UTF-8" standalone="yes" ?><Relationships xmlns="http://schemas.openxmlformats.org/package/2006/relationships"><Relationship Id="rId3" Target="https://www.openrainbow.com/" TargetMode="External" Type="http://schemas.openxmlformats.org/officeDocument/2006/relationships/hyperlink"/><Relationship Id="rId4" Target="../media/image165.jpeg" Type="http://schemas.openxmlformats.org/officeDocument/2006/relationships/image"/><Relationship Id="rId5" Target="../media/image166.jpeg" Type="http://schemas.openxmlformats.org/officeDocument/2006/relationships/image"/><Relationship Id="rId1" Target="../slideLayouts/slideLayout97.xml" Type="http://schemas.openxmlformats.org/officeDocument/2006/relationships/slideLayout"/><Relationship Id="rId2" Target="../notesSlides/notesSlide24.xml" Type="http://schemas.openxmlformats.org/officeDocument/2006/relationships/notesSlid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50.xml.rels><?xml version="1.0" encoding="UTF-8" standalone="yes" ?><Relationships xmlns="http://schemas.openxmlformats.org/package/2006/relationships"><Relationship Id="rId3" Target="../media/image167.png" Type="http://schemas.openxmlformats.org/officeDocument/2006/relationships/image"/><Relationship Id="rId4" Target="../media/image168.png" Type="http://schemas.openxmlformats.org/officeDocument/2006/relationships/image"/><Relationship Id="rId5" Target="../media/image169.jpeg" Type="http://schemas.openxmlformats.org/officeDocument/2006/relationships/image"/><Relationship Id="rId6" Target="../media/image170.jpeg" Type="http://schemas.openxmlformats.org/officeDocument/2006/relationships/image"/><Relationship Id="rId7" Target="../media/image171.jpeg" Type="http://schemas.openxmlformats.org/officeDocument/2006/relationships/image"/><Relationship Id="rId8" Target="../media/image172.jpeg" Type="http://schemas.openxmlformats.org/officeDocument/2006/relationships/image"/><Relationship Id="rId1" Target="../slideLayouts/slideLayout97.xml" Type="http://schemas.openxmlformats.org/officeDocument/2006/relationships/slideLayout"/><Relationship Id="rId2" Target="../notesSlides/notesSlide25.xml" Type="http://schemas.openxmlformats.org/officeDocument/2006/relationships/notesSlide"/></Relationships>
</file>

<file path=ppt/slides/_rels/slide51.xml.rels><?xml version="1.0" encoding="UTF-8" standalone="yes" ?><Relationships xmlns="http://schemas.openxmlformats.org/package/2006/relationships"><Relationship Id="rId1" Target="../slideLayouts/slideLayout97.xml" Type="http://schemas.openxmlformats.org/officeDocument/2006/relationships/slideLayout"/><Relationship Id="rId2" Target="../media/image173.jpeg" Type="http://schemas.openxmlformats.org/officeDocument/2006/relationships/image"/><Relationship Id="rId3" Target="../media/image174.png" Type="http://schemas.openxmlformats.org/officeDocument/2006/relationships/image"/></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17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arget="../media/image177.jpeg" Type="http://schemas.openxmlformats.org/officeDocument/2006/relationships/image"/><Relationship Id="rId4" Target="../media/image178.jpeg" Type="http://schemas.openxmlformats.org/officeDocument/2006/relationships/image"/><Relationship Id="rId5" Target="../media/image179.jpeg" Type="http://schemas.openxmlformats.org/officeDocument/2006/relationships/image"/><Relationship Id="rId1" Target="../slideLayouts/slideLayout97.xml" Type="http://schemas.openxmlformats.org/officeDocument/2006/relationships/slideLayout"/><Relationship Id="rId2" Target="../media/image176.jpeg" Type="http://schemas.openxmlformats.org/officeDocument/2006/relationships/image"/></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180.png"/><Relationship Id="rId4" Type="http://schemas.openxmlformats.org/officeDocument/2006/relationships/image" Target="../media/image181.png"/><Relationship Id="rId5" Type="http://schemas.openxmlformats.org/officeDocument/2006/relationships/image" Target="../media/image182.png"/><Relationship Id="rId6" Type="http://schemas.openxmlformats.org/officeDocument/2006/relationships/image" Target="../media/image183.png"/><Relationship Id="rId7" Type="http://schemas.openxmlformats.org/officeDocument/2006/relationships/image" Target="../media/image184.png"/><Relationship Id="rId1" Type="http://schemas.openxmlformats.org/officeDocument/2006/relationships/slideLayout" Target="../slideLayouts/slideLayout97.xml"/><Relationship Id="rId2" Type="http://schemas.openxmlformats.org/officeDocument/2006/relationships/notesSlide" Target="../notesSlides/notesSlide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image" Target="../media/image4.jpeg"/><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7.xml"/><Relationship Id="rId3" Type="http://schemas.openxmlformats.org/officeDocument/2006/relationships/image" Target="../media/image18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8.xml"/><Relationship Id="rId3" Type="http://schemas.openxmlformats.org/officeDocument/2006/relationships/image" Target="../media/image18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3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29.xml"/><Relationship Id="rId3" Type="http://schemas.openxmlformats.org/officeDocument/2006/relationships/image" Target="../media/image18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notesSlide" Target="../notesSlides/notesSlide30.xml"/><Relationship Id="rId3" Type="http://schemas.openxmlformats.org/officeDocument/2006/relationships/image" Target="../media/image18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image" Target="../media/image189.png"/><Relationship Id="rId3" Type="http://schemas.openxmlformats.org/officeDocument/2006/relationships/image" Target="../media/image19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2.png"/><Relationship Id="rId3" Type="http://schemas.openxmlformats.org/officeDocument/2006/relationships/hyperlink" Target="mailto:alexander.sereda@al-enterprise.com" TargetMode="External"/></Relationships>
</file>

<file path=ppt/slides/_rels/slide7.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38.jpe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39.jpe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50.xml" Type="http://schemas.openxmlformats.org/officeDocument/2006/relationships/slideLayout"/><Relationship Id="rId2" Target="../media/image4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5" name="image8.png"/>
          <p:cNvPicPr/>
          <p:nvPr/>
        </p:nvPicPr>
        <p:blipFill>
          <a:blip r:embed="rId2" cstate="print"/>
          <a:stretch/>
        </p:blipFill>
        <p:spPr>
          <a:xfrm>
            <a:off x="0" y="1015200"/>
            <a:ext cx="9143280" cy="6008040"/>
          </a:xfrm>
          <a:prstGeom prst="rect">
            <a:avLst/>
          </a:prstGeom>
          <a:ln w="12600">
            <a:noFill/>
          </a:ln>
        </p:spPr>
      </p:pic>
      <p:pic>
        <p:nvPicPr>
          <p:cNvPr id="596" name="image10.png"/>
          <p:cNvPicPr/>
          <p:nvPr/>
        </p:nvPicPr>
        <p:blipFill>
          <a:blip r:embed="rId3" cstate="print"/>
          <a:stretch/>
        </p:blipFill>
        <p:spPr>
          <a:xfrm>
            <a:off x="0" y="1005840"/>
            <a:ext cx="9143280" cy="6026760"/>
          </a:xfrm>
          <a:prstGeom prst="rect">
            <a:avLst/>
          </a:prstGeom>
          <a:ln w="12600">
            <a:noFill/>
          </a:ln>
        </p:spPr>
      </p:pic>
      <p:sp>
        <p:nvSpPr>
          <p:cNvPr id="597" name="CustomShape 1"/>
          <p:cNvSpPr/>
          <p:nvPr/>
        </p:nvSpPr>
        <p:spPr>
          <a:xfrm>
            <a:off x="1043608" y="2068784"/>
            <a:ext cx="7993800" cy="33764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lstStyle/>
          <a:p>
            <a:pPr algn="r">
              <a:lnSpc>
                <a:spcPct val="100000"/>
              </a:lnSpc>
            </a:pPr>
            <a:r>
              <a:rPr lang="en-US" sz="2800" b="1" strike="noStrike" spc="-1" dirty="0" err="1">
                <a:solidFill>
                  <a:srgbClr val="002252"/>
                </a:solidFill>
                <a:latin typeface="Lucida Grande"/>
                <a:ea typeface="Lucida Grande"/>
              </a:rPr>
              <a:t>Решения</a:t>
            </a:r>
            <a:r>
              <a:rPr lang="en-US" sz="2800" b="1" strike="noStrike" spc="-1" dirty="0">
                <a:solidFill>
                  <a:srgbClr val="002252"/>
                </a:solidFill>
                <a:latin typeface="Lucida Grande"/>
                <a:ea typeface="Lucida Grande"/>
              </a:rPr>
              <a:t> Alcatel-Lucent Enterprise </a:t>
            </a:r>
            <a:r>
              <a:rPr lang="en-US" sz="2800" b="1" strike="noStrike" spc="-1" dirty="0" err="1">
                <a:solidFill>
                  <a:srgbClr val="002252"/>
                </a:solidFill>
                <a:latin typeface="Lucida Grande"/>
                <a:ea typeface="Lucida Grande"/>
              </a:rPr>
              <a:t>для</a:t>
            </a:r>
            <a:r>
              <a:rPr lang="en-US" sz="2800" b="1" strike="noStrike" spc="-1" dirty="0">
                <a:solidFill>
                  <a:srgbClr val="002252"/>
                </a:solidFill>
                <a:latin typeface="Lucida Grande"/>
                <a:ea typeface="Lucida Grande"/>
              </a:rPr>
              <a:t> </a:t>
            </a:r>
            <a:r>
              <a:rPr lang="en-US" sz="2800" b="1" strike="noStrike" spc="-1" dirty="0" err="1">
                <a:solidFill>
                  <a:srgbClr val="002252"/>
                </a:solidFill>
                <a:latin typeface="Lucida Grande"/>
                <a:ea typeface="Lucida Grande"/>
              </a:rPr>
              <a:t>корпоративных</a:t>
            </a:r>
            <a:r>
              <a:rPr lang="en-US" sz="2800" b="1" strike="noStrike" spc="-1" dirty="0">
                <a:solidFill>
                  <a:srgbClr val="002252"/>
                </a:solidFill>
                <a:latin typeface="Lucida Grande"/>
                <a:ea typeface="Lucida Grande"/>
              </a:rPr>
              <a:t> </a:t>
            </a:r>
            <a:r>
              <a:rPr lang="en-US" sz="2800" b="1" strike="noStrike" spc="-1" dirty="0" err="1">
                <a:solidFill>
                  <a:srgbClr val="002252"/>
                </a:solidFill>
                <a:latin typeface="Lucida Grande"/>
                <a:ea typeface="Lucida Grande"/>
              </a:rPr>
              <a:t>сетей</a:t>
            </a:r>
            <a:r>
              <a:rPr lang="en-US" sz="2800" b="1" strike="noStrike" spc="-1" dirty="0">
                <a:solidFill>
                  <a:srgbClr val="002252"/>
                </a:solidFill>
                <a:latin typeface="Lucida Grande"/>
                <a:ea typeface="Lucida Grande"/>
              </a:rPr>
              <a:t> </a:t>
            </a:r>
            <a:r>
              <a:rPr lang="en-US" sz="2800" b="1" strike="noStrike" spc="-1" dirty="0" err="1">
                <a:solidFill>
                  <a:srgbClr val="002252"/>
                </a:solidFill>
                <a:latin typeface="Lucida Grande"/>
                <a:ea typeface="Lucida Grande"/>
              </a:rPr>
              <a:t>мультимедиа-коммуникаций</a:t>
            </a:r>
            <a:endParaRPr lang="en-US" sz="2800" b="0" strike="noStrike" spc="-1" dirty="0">
              <a:latin typeface="Arial"/>
            </a:endParaRPr>
          </a:p>
          <a:p>
            <a:pPr algn="r">
              <a:lnSpc>
                <a:spcPct val="100000"/>
              </a:lnSpc>
            </a:pPr>
            <a:endParaRPr lang="en-US" sz="2800" b="0" strike="noStrike" spc="-1" dirty="0" smtClean="0">
              <a:latin typeface="Arial"/>
            </a:endParaRPr>
          </a:p>
          <a:p>
            <a:pPr algn="r">
              <a:lnSpc>
                <a:spcPct val="100000"/>
              </a:lnSpc>
            </a:pPr>
            <a:endParaRPr lang="en-US" sz="2800" spc="-1" dirty="0">
              <a:latin typeface="Arial"/>
            </a:endParaRPr>
          </a:p>
          <a:p>
            <a:pPr algn="r">
              <a:lnSpc>
                <a:spcPct val="100000"/>
              </a:lnSpc>
            </a:pPr>
            <a:endParaRPr lang="en-US" sz="2800" b="0" strike="noStrike" spc="-1" dirty="0">
              <a:latin typeface="Arial"/>
            </a:endParaRPr>
          </a:p>
          <a:p>
            <a:pPr algn="r">
              <a:lnSpc>
                <a:spcPct val="100000"/>
              </a:lnSpc>
            </a:pPr>
            <a:endParaRPr lang="en-US" sz="2800" b="0" strike="noStrike" spc="-1" dirty="0" smtClean="0">
              <a:latin typeface="Arial"/>
            </a:endParaRPr>
          </a:p>
          <a:p>
            <a:pPr algn="r">
              <a:lnSpc>
                <a:spcPct val="100000"/>
              </a:lnSpc>
            </a:pPr>
            <a:endParaRPr lang="en-US" sz="2800" b="0" strike="noStrike" spc="-1" dirty="0">
              <a:latin typeface="Arial"/>
            </a:endParaRPr>
          </a:p>
          <a:p>
            <a:pPr algn="r">
              <a:lnSpc>
                <a:spcPct val="100000"/>
              </a:lnSpc>
            </a:pPr>
            <a:endParaRPr lang="en-US" sz="2800" b="0" strike="noStrike" spc="-1" dirty="0">
              <a:latin typeface="Arial"/>
            </a:endParaRPr>
          </a:p>
          <a:p>
            <a:pPr algn="r">
              <a:lnSpc>
                <a:spcPct val="100000"/>
              </a:lnSpc>
            </a:pPr>
            <a:endParaRPr lang="en-US" sz="2800" b="0" strike="noStrike" spc="-1" dirty="0">
              <a:latin typeface="Arial"/>
            </a:endParaRPr>
          </a:p>
          <a:p>
            <a:pPr algn="r">
              <a:lnSpc>
                <a:spcPct val="100000"/>
              </a:lnSpc>
            </a:pPr>
            <a:endParaRPr lang="en-US" sz="2800" b="0" strike="noStrike" spc="-1" dirty="0">
              <a:latin typeface="Arial"/>
            </a:endParaRPr>
          </a:p>
          <a:p>
            <a:pPr algn="r">
              <a:lnSpc>
                <a:spcPct val="100000"/>
              </a:lnSpc>
            </a:pPr>
            <a:r>
              <a:rPr lang="en-US" sz="2400" b="0" strike="noStrike" spc="-1" dirty="0" err="1">
                <a:solidFill>
                  <a:schemeClr val="bg1"/>
                </a:solidFill>
                <a:latin typeface="Lucida Grande"/>
                <a:ea typeface="Lucida Grande"/>
              </a:rPr>
              <a:t>Середа</a:t>
            </a:r>
            <a:r>
              <a:rPr lang="en-US" sz="2400" b="0" strike="noStrike" spc="-1" dirty="0">
                <a:solidFill>
                  <a:schemeClr val="bg1"/>
                </a:solidFill>
                <a:latin typeface="Lucida Grande"/>
                <a:ea typeface="Lucida Grande"/>
              </a:rPr>
              <a:t> </a:t>
            </a:r>
            <a:r>
              <a:rPr lang="en-US" sz="2400" b="0" strike="noStrike" spc="-1" dirty="0" err="1">
                <a:solidFill>
                  <a:schemeClr val="bg1"/>
                </a:solidFill>
                <a:latin typeface="Lucida Grande"/>
                <a:ea typeface="Lucida Grande"/>
              </a:rPr>
              <a:t>Александр</a:t>
            </a:r>
            <a:endParaRPr lang="en-US" sz="2400" b="0" strike="noStrike" spc="-1" dirty="0">
              <a:solidFill>
                <a:schemeClr val="bg1"/>
              </a:solidFill>
              <a:latin typeface="Arial"/>
            </a:endParaRPr>
          </a:p>
          <a:p>
            <a:pPr algn="r">
              <a:lnSpc>
                <a:spcPct val="100000"/>
              </a:lnSpc>
            </a:pPr>
            <a:r>
              <a:rPr lang="en-US" sz="2400" b="0" strike="noStrike" spc="-1" dirty="0" err="1">
                <a:solidFill>
                  <a:schemeClr val="bg1"/>
                </a:solidFill>
                <a:latin typeface="Lucida Grande"/>
                <a:ea typeface="Lucida Grande"/>
              </a:rPr>
              <a:t>технический</a:t>
            </a:r>
            <a:r>
              <a:rPr lang="en-US" sz="2400" b="0" strike="noStrike" spc="-1" dirty="0">
                <a:solidFill>
                  <a:schemeClr val="bg1"/>
                </a:solidFill>
                <a:latin typeface="Lucida Grande"/>
                <a:ea typeface="Lucida Grande"/>
              </a:rPr>
              <a:t> </a:t>
            </a:r>
            <a:r>
              <a:rPr lang="en-US" sz="2400" b="0" strike="noStrike" spc="-1" dirty="0" err="1">
                <a:solidFill>
                  <a:schemeClr val="bg1"/>
                </a:solidFill>
                <a:latin typeface="Lucida Grande"/>
                <a:ea typeface="Lucida Grande"/>
              </a:rPr>
              <a:t>директор</a:t>
            </a:r>
            <a:endParaRPr lang="en-US" sz="2400" b="0" strike="noStrike" spc="-1" dirty="0">
              <a:solidFill>
                <a:schemeClr val="bg1"/>
              </a:solidFill>
              <a:latin typeface="Arial"/>
            </a:endParaRPr>
          </a:p>
        </p:txBody>
      </p:sp>
      <p:pic>
        <p:nvPicPr>
          <p:cNvPr id="5" name="image.png"/>
          <p:cNvPicPr/>
          <p:nvPr/>
        </p:nvPicPr>
        <p:blipFill>
          <a:blip r:embed="rId4" cstate="print"/>
          <a:stretch/>
        </p:blipFill>
        <p:spPr>
          <a:xfrm>
            <a:off x="23542" y="260648"/>
            <a:ext cx="1668138" cy="720080"/>
          </a:xfrm>
          <a:prstGeom prst="rect">
            <a:avLst/>
          </a:prstGeom>
          <a:ln w="1260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3.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5.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6.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8.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3" name="nextgen_fam"/>
          <p:cNvPicPr/>
          <p:nvPr/>
        </p:nvPicPr>
        <p:blipFill>
          <a:blip r:embed="rId3" cstate="print"/>
          <a:stretch/>
        </p:blipFill>
        <p:spPr>
          <a:xfrm>
            <a:off x="7043400" y="3913200"/>
            <a:ext cx="1028160" cy="1022040"/>
          </a:xfrm>
          <a:prstGeom prst="rect">
            <a:avLst/>
          </a:prstGeom>
          <a:ln w="12600">
            <a:noFill/>
          </a:ln>
        </p:spPr>
      </p:pic>
      <p:pic>
        <p:nvPicPr>
          <p:cNvPr id="664" name="cloud blue"/>
          <p:cNvPicPr/>
          <p:nvPr/>
        </p:nvPicPr>
        <p:blipFill>
          <a:blip r:embed="rId4" cstate="print"/>
          <a:stretch/>
        </p:blipFill>
        <p:spPr>
          <a:xfrm>
            <a:off x="2210400" y="3501360"/>
            <a:ext cx="5028120" cy="1442520"/>
          </a:xfrm>
          <a:prstGeom prst="rect">
            <a:avLst/>
          </a:prstGeom>
          <a:ln w="12600">
            <a:noFill/>
          </a:ln>
        </p:spPr>
      </p:pic>
      <p:sp>
        <p:nvSpPr>
          <p:cNvPr id="665" name="CustomShape 1"/>
          <p:cNvSpPr/>
          <p:nvPr/>
        </p:nvSpPr>
        <p:spPr>
          <a:xfrm>
            <a:off x="4470840" y="3886200"/>
            <a:ext cx="936360" cy="3700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90000"/>
              </a:lnSpc>
            </a:pPr>
            <a:r>
              <a:rPr lang="en-US" sz="1800" b="0" i="1" strike="noStrike" spc="-1">
                <a:solidFill>
                  <a:srgbClr val="000000"/>
                </a:solidFill>
                <a:latin typeface="Arial"/>
                <a:ea typeface="Arial"/>
              </a:rPr>
              <a:t>IP-сеть</a:t>
            </a:r>
            <a:endParaRPr lang="en-US" sz="1800" b="0" strike="noStrike" spc="-1">
              <a:latin typeface="Arial"/>
            </a:endParaRPr>
          </a:p>
        </p:txBody>
      </p:sp>
      <p:sp>
        <p:nvSpPr>
          <p:cNvPr id="666" name="Line 2"/>
          <p:cNvSpPr/>
          <p:nvPr/>
        </p:nvSpPr>
        <p:spPr>
          <a:xfrm flipV="1">
            <a:off x="6705000" y="3116880"/>
            <a:ext cx="587880" cy="541080"/>
          </a:xfrm>
          <a:prstGeom prst="line">
            <a:avLst/>
          </a:prstGeom>
          <a:ln w="12600">
            <a:round/>
          </a:ln>
        </p:spPr>
        <p:style>
          <a:lnRef idx="0">
            <a:scrgbClr r="0" g="0" b="0"/>
          </a:lnRef>
          <a:fillRef idx="0">
            <a:scrgbClr r="0" g="0" b="0"/>
          </a:fillRef>
          <a:effectRef idx="0">
            <a:scrgbClr r="0" g="0" b="0"/>
          </a:effectRef>
          <a:fontRef idx="minor"/>
        </p:style>
      </p:sp>
      <p:sp>
        <p:nvSpPr>
          <p:cNvPr id="667" name="CustomShape 3"/>
          <p:cNvSpPr/>
          <p:nvPr/>
        </p:nvSpPr>
        <p:spPr>
          <a:xfrm>
            <a:off x="7539480" y="2208960"/>
            <a:ext cx="1247400" cy="48816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90000"/>
              </a:lnSpc>
            </a:pPr>
            <a:endParaRPr lang="en-US" sz="1800" b="0" strike="noStrike" spc="-1">
              <a:latin typeface="Arial"/>
            </a:endParaRPr>
          </a:p>
          <a:p>
            <a:pPr algn="ctr">
              <a:lnSpc>
                <a:spcPct val="90000"/>
              </a:lnSpc>
            </a:pPr>
            <a:r>
              <a:rPr lang="en-US" sz="1400" b="0" i="1" strike="noStrike" spc="-1">
                <a:solidFill>
                  <a:srgbClr val="000000"/>
                </a:solidFill>
                <a:latin typeface="Arial"/>
                <a:ea typeface="Arial"/>
              </a:rPr>
              <a:t>ПО Call Server</a:t>
            </a:r>
            <a:endParaRPr lang="en-US" sz="1400" b="0" strike="noStrike" spc="-1">
              <a:latin typeface="Arial"/>
            </a:endParaRPr>
          </a:p>
        </p:txBody>
      </p:sp>
      <p:sp>
        <p:nvSpPr>
          <p:cNvPr id="668" name="CustomShape 4"/>
          <p:cNvSpPr/>
          <p:nvPr/>
        </p:nvSpPr>
        <p:spPr>
          <a:xfrm>
            <a:off x="159840" y="1261800"/>
            <a:ext cx="8983800" cy="70380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ctr">
              <a:lnSpc>
                <a:spcPct val="100000"/>
              </a:lnSpc>
            </a:pPr>
            <a:r>
              <a:rPr lang="en-US" sz="2000" b="1" strike="noStrike" spc="-1">
                <a:solidFill>
                  <a:srgbClr val="336699"/>
                </a:solidFill>
                <a:latin typeface="Arial"/>
                <a:ea typeface="Arial"/>
              </a:rPr>
              <a:t>Alcatel OmniPCX Enterprise = </a:t>
            </a:r>
            <a:endParaRPr lang="en-US" sz="2000" b="0" strike="noStrike" spc="-1">
              <a:latin typeface="Arial"/>
            </a:endParaRPr>
          </a:p>
          <a:p>
            <a:pPr algn="ctr">
              <a:lnSpc>
                <a:spcPct val="100000"/>
              </a:lnSpc>
            </a:pPr>
            <a:r>
              <a:rPr lang="en-US" sz="2000" b="1" strike="noStrike" spc="-1">
                <a:solidFill>
                  <a:srgbClr val="336699"/>
                </a:solidFill>
                <a:latin typeface="Arial"/>
                <a:ea typeface="Arial"/>
              </a:rPr>
              <a:t>Call Server предприятия + Media Gateways + Приложения</a:t>
            </a:r>
            <a:endParaRPr lang="en-US" sz="2000" b="0" strike="noStrike" spc="-1">
              <a:latin typeface="Arial"/>
            </a:endParaRPr>
          </a:p>
        </p:txBody>
      </p:sp>
      <p:pic>
        <p:nvPicPr>
          <p:cNvPr id="669" name="voice_pc"/>
          <p:cNvPicPr/>
          <p:nvPr/>
        </p:nvPicPr>
        <p:blipFill>
          <a:blip r:embed="rId5" cstate="print"/>
          <a:stretch/>
        </p:blipFill>
        <p:spPr>
          <a:xfrm>
            <a:off x="3581640" y="2590560"/>
            <a:ext cx="837000" cy="705960"/>
          </a:xfrm>
          <a:prstGeom prst="rect">
            <a:avLst/>
          </a:prstGeom>
          <a:ln w="12600">
            <a:noFill/>
          </a:ln>
        </p:spPr>
      </p:pic>
      <p:sp>
        <p:nvSpPr>
          <p:cNvPr id="670" name="Line 5"/>
          <p:cNvSpPr/>
          <p:nvPr/>
        </p:nvSpPr>
        <p:spPr>
          <a:xfrm flipH="1" flipV="1">
            <a:off x="4038120" y="3047040"/>
            <a:ext cx="77040" cy="458640"/>
          </a:xfrm>
          <a:prstGeom prst="line">
            <a:avLst/>
          </a:prstGeom>
          <a:ln w="12600">
            <a:round/>
          </a:ln>
        </p:spPr>
        <p:style>
          <a:lnRef idx="0">
            <a:scrgbClr r="0" g="0" b="0"/>
          </a:lnRef>
          <a:fillRef idx="0">
            <a:scrgbClr r="0" g="0" b="0"/>
          </a:fillRef>
          <a:effectRef idx="0">
            <a:scrgbClr r="0" g="0" b="0"/>
          </a:effectRef>
          <a:fontRef idx="minor"/>
        </p:style>
      </p:sp>
      <p:sp>
        <p:nvSpPr>
          <p:cNvPr id="671" name="CustomShape 6"/>
          <p:cNvSpPr/>
          <p:nvPr/>
        </p:nvSpPr>
        <p:spPr>
          <a:xfrm>
            <a:off x="4542120" y="2236680"/>
            <a:ext cx="380160" cy="371880"/>
          </a:xfrm>
          <a:prstGeom prst="rect">
            <a:avLst/>
          </a:prstGeom>
          <a:solidFill>
            <a:srgbClr val="FFFFFF"/>
          </a:solidFill>
          <a:ln w="12600">
            <a:noFill/>
          </a:ln>
        </p:spPr>
        <p:style>
          <a:lnRef idx="0">
            <a:scrgbClr r="0" g="0" b="0"/>
          </a:lnRef>
          <a:fillRef idx="0">
            <a:scrgbClr r="0" g="0" b="0"/>
          </a:fillRef>
          <a:effectRef idx="0">
            <a:scrgbClr r="0" g="0" b="0"/>
          </a:effectRef>
          <a:fontRef idx="minor"/>
        </p:style>
      </p:sp>
      <p:pic>
        <p:nvPicPr>
          <p:cNvPr id="672" name="image.jpeg"/>
          <p:cNvPicPr/>
          <p:nvPr/>
        </p:nvPicPr>
        <p:blipFill>
          <a:blip r:embed="rId6" cstate="print"/>
          <a:stretch/>
        </p:blipFill>
        <p:spPr>
          <a:xfrm>
            <a:off x="4542120" y="2236680"/>
            <a:ext cx="380160" cy="371880"/>
          </a:xfrm>
          <a:prstGeom prst="rect">
            <a:avLst/>
          </a:prstGeom>
          <a:ln w="12600">
            <a:noFill/>
          </a:ln>
        </p:spPr>
      </p:pic>
      <p:sp>
        <p:nvSpPr>
          <p:cNvPr id="673" name="CustomShape 7"/>
          <p:cNvSpPr/>
          <p:nvPr/>
        </p:nvSpPr>
        <p:spPr>
          <a:xfrm>
            <a:off x="4647600" y="2514960"/>
            <a:ext cx="480240" cy="435960"/>
          </a:xfrm>
          <a:prstGeom prst="rect">
            <a:avLst/>
          </a:prstGeom>
          <a:solidFill>
            <a:srgbClr val="FFFFFF"/>
          </a:solidFill>
          <a:ln w="12600">
            <a:noFill/>
          </a:ln>
        </p:spPr>
        <p:style>
          <a:lnRef idx="0">
            <a:scrgbClr r="0" g="0" b="0"/>
          </a:lnRef>
          <a:fillRef idx="0">
            <a:scrgbClr r="0" g="0" b="0"/>
          </a:fillRef>
          <a:effectRef idx="0">
            <a:scrgbClr r="0" g="0" b="0"/>
          </a:effectRef>
          <a:fontRef idx="minor"/>
        </p:style>
      </p:sp>
      <p:pic>
        <p:nvPicPr>
          <p:cNvPr id="674" name="desk phone.jpeg"/>
          <p:cNvPicPr/>
          <p:nvPr/>
        </p:nvPicPr>
        <p:blipFill>
          <a:blip r:embed="rId7" cstate="print"/>
          <a:stretch/>
        </p:blipFill>
        <p:spPr>
          <a:xfrm>
            <a:off x="4647600" y="2514960"/>
            <a:ext cx="480240" cy="435960"/>
          </a:xfrm>
          <a:prstGeom prst="rect">
            <a:avLst/>
          </a:prstGeom>
          <a:ln w="12600">
            <a:noFill/>
          </a:ln>
        </p:spPr>
      </p:pic>
      <p:sp>
        <p:nvSpPr>
          <p:cNvPr id="675" name="CustomShape 8"/>
          <p:cNvSpPr/>
          <p:nvPr/>
        </p:nvSpPr>
        <p:spPr>
          <a:xfrm>
            <a:off x="3885480" y="2304360"/>
            <a:ext cx="366480" cy="2995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1400" b="0" i="1" strike="noStrike" spc="-1">
                <a:solidFill>
                  <a:srgbClr val="000000"/>
                </a:solidFill>
                <a:latin typeface="Arial"/>
                <a:ea typeface="Arial"/>
              </a:rPr>
              <a:t>SIP</a:t>
            </a:r>
            <a:endParaRPr lang="en-US" sz="1400" b="0" strike="noStrike" spc="-1">
              <a:latin typeface="Arial"/>
            </a:endParaRPr>
          </a:p>
        </p:txBody>
      </p:sp>
      <p:sp>
        <p:nvSpPr>
          <p:cNvPr id="676" name="CustomShape 9"/>
          <p:cNvSpPr/>
          <p:nvPr/>
        </p:nvSpPr>
        <p:spPr>
          <a:xfrm>
            <a:off x="3885840" y="1983600"/>
            <a:ext cx="2397960" cy="299520"/>
          </a:xfrm>
          <a:prstGeom prst="rect">
            <a:avLst/>
          </a:prstGeom>
          <a:noFill/>
          <a:ln w="12600">
            <a:noFill/>
          </a:ln>
        </p:spPr>
        <p:style>
          <a:lnRef idx="0">
            <a:scrgbClr r="0" g="0" b="0"/>
          </a:lnRef>
          <a:fillRef idx="0">
            <a:scrgbClr r="0" g="0" b="0"/>
          </a:fillRef>
          <a:effectRef idx="0">
            <a:scrgbClr r="0" g="0" b="0"/>
          </a:effectRef>
          <a:fontRef idx="minor"/>
        </p:style>
        <p:txBody>
          <a:bodyPr lIns="45720" rIns="45720" anchor="ctr"/>
          <a:lstStyle/>
          <a:p>
            <a:pPr algn="r">
              <a:lnSpc>
                <a:spcPct val="100000"/>
              </a:lnSpc>
            </a:pPr>
            <a:r>
              <a:rPr lang="en-US" sz="1400" b="0" i="1" strike="noStrike" spc="-1">
                <a:solidFill>
                  <a:srgbClr val="000000"/>
                </a:solidFill>
                <a:latin typeface="Arial"/>
                <a:ea typeface="Arial"/>
              </a:rPr>
              <a:t>IP</a:t>
            </a:r>
            <a:r>
              <a:rPr lang="en-US" sz="1300" b="0" i="1" strike="noStrike" spc="-1">
                <a:solidFill>
                  <a:srgbClr val="000000"/>
                </a:solidFill>
                <a:latin typeface="Arial"/>
                <a:ea typeface="Arial"/>
              </a:rPr>
              <a:t>-телефоны Alcatel-Lucent</a:t>
            </a:r>
            <a:endParaRPr lang="en-US" sz="1300" b="0" strike="noStrike" spc="-1">
              <a:latin typeface="Arial"/>
            </a:endParaRPr>
          </a:p>
        </p:txBody>
      </p:sp>
      <p:sp>
        <p:nvSpPr>
          <p:cNvPr id="677" name="CustomShape 10"/>
          <p:cNvSpPr/>
          <p:nvPr/>
        </p:nvSpPr>
        <p:spPr>
          <a:xfrm>
            <a:off x="5347080" y="2294640"/>
            <a:ext cx="1313280" cy="2995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1400" b="0" i="1" strike="noStrike" spc="-1">
                <a:solidFill>
                  <a:srgbClr val="000000"/>
                </a:solidFill>
                <a:latin typeface="Arial"/>
                <a:ea typeface="Arial"/>
              </a:rPr>
              <a:t>SIP-телефоны</a:t>
            </a:r>
            <a:endParaRPr lang="en-US" sz="1400" b="0" strike="noStrike" spc="-1">
              <a:latin typeface="Arial"/>
            </a:endParaRPr>
          </a:p>
        </p:txBody>
      </p:sp>
      <p:sp>
        <p:nvSpPr>
          <p:cNvPr id="678" name="Line 11"/>
          <p:cNvSpPr/>
          <p:nvPr/>
        </p:nvSpPr>
        <p:spPr>
          <a:xfrm flipV="1">
            <a:off x="4878000" y="2971800"/>
            <a:ext cx="360" cy="456840"/>
          </a:xfrm>
          <a:prstGeom prst="line">
            <a:avLst/>
          </a:prstGeom>
          <a:ln w="12600">
            <a:round/>
          </a:ln>
        </p:spPr>
        <p:style>
          <a:lnRef idx="0">
            <a:scrgbClr r="0" g="0" b="0"/>
          </a:lnRef>
          <a:fillRef idx="0">
            <a:scrgbClr r="0" g="0" b="0"/>
          </a:fillRef>
          <a:effectRef idx="0">
            <a:scrgbClr r="0" g="0" b="0"/>
          </a:effectRef>
          <a:fontRef idx="minor"/>
        </p:style>
      </p:sp>
      <p:pic>
        <p:nvPicPr>
          <p:cNvPr id="679" name="phone1"/>
          <p:cNvPicPr/>
          <p:nvPr/>
        </p:nvPicPr>
        <p:blipFill>
          <a:blip r:embed="rId8" cstate="print"/>
          <a:stretch/>
        </p:blipFill>
        <p:spPr>
          <a:xfrm>
            <a:off x="5334120" y="2590560"/>
            <a:ext cx="648360" cy="462240"/>
          </a:xfrm>
          <a:prstGeom prst="rect">
            <a:avLst/>
          </a:prstGeom>
          <a:ln w="12600">
            <a:noFill/>
          </a:ln>
        </p:spPr>
      </p:pic>
      <p:sp>
        <p:nvSpPr>
          <p:cNvPr id="680" name="Line 12"/>
          <p:cNvSpPr/>
          <p:nvPr/>
        </p:nvSpPr>
        <p:spPr>
          <a:xfrm flipV="1">
            <a:off x="5486400" y="3047040"/>
            <a:ext cx="75600" cy="381600"/>
          </a:xfrm>
          <a:prstGeom prst="line">
            <a:avLst/>
          </a:prstGeom>
          <a:ln w="12600">
            <a:round/>
          </a:ln>
        </p:spPr>
        <p:style>
          <a:lnRef idx="0">
            <a:scrgbClr r="0" g="0" b="0"/>
          </a:lnRef>
          <a:fillRef idx="0">
            <a:scrgbClr r="0" g="0" b="0"/>
          </a:fillRef>
          <a:effectRef idx="0">
            <a:scrgbClr r="0" g="0" b="0"/>
          </a:effectRef>
          <a:fontRef idx="minor"/>
        </p:style>
      </p:sp>
      <p:pic>
        <p:nvPicPr>
          <p:cNvPr id="681" name="server blue_lines"/>
          <p:cNvPicPr/>
          <p:nvPr/>
        </p:nvPicPr>
        <p:blipFill>
          <a:blip r:embed="rId9" cstate="print"/>
          <a:stretch/>
        </p:blipFill>
        <p:spPr>
          <a:xfrm>
            <a:off x="7314480" y="2742840"/>
            <a:ext cx="423360" cy="733320"/>
          </a:xfrm>
          <a:prstGeom prst="rect">
            <a:avLst/>
          </a:prstGeom>
          <a:ln w="12600">
            <a:noFill/>
          </a:ln>
        </p:spPr>
      </p:pic>
      <p:pic>
        <p:nvPicPr>
          <p:cNvPr id="682" name="analog phone"/>
          <p:cNvPicPr/>
          <p:nvPr/>
        </p:nvPicPr>
        <p:blipFill>
          <a:blip r:embed="rId10" cstate="print"/>
          <a:stretch/>
        </p:blipFill>
        <p:spPr>
          <a:xfrm>
            <a:off x="254160" y="3098160"/>
            <a:ext cx="531720" cy="363600"/>
          </a:xfrm>
          <a:prstGeom prst="rect">
            <a:avLst/>
          </a:prstGeom>
          <a:ln w="12600">
            <a:noFill/>
          </a:ln>
        </p:spPr>
      </p:pic>
      <p:sp>
        <p:nvSpPr>
          <p:cNvPr id="683" name="CustomShape 13"/>
          <p:cNvSpPr/>
          <p:nvPr/>
        </p:nvSpPr>
        <p:spPr>
          <a:xfrm>
            <a:off x="697680" y="2360160"/>
            <a:ext cx="481320" cy="435960"/>
          </a:xfrm>
          <a:prstGeom prst="rect">
            <a:avLst/>
          </a:prstGeom>
          <a:solidFill>
            <a:srgbClr val="FFFFFF"/>
          </a:solidFill>
          <a:ln w="12600">
            <a:noFill/>
          </a:ln>
        </p:spPr>
        <p:style>
          <a:lnRef idx="0">
            <a:scrgbClr r="0" g="0" b="0"/>
          </a:lnRef>
          <a:fillRef idx="0">
            <a:scrgbClr r="0" g="0" b="0"/>
          </a:fillRef>
          <a:effectRef idx="0">
            <a:scrgbClr r="0" g="0" b="0"/>
          </a:effectRef>
          <a:fontRef idx="minor"/>
        </p:style>
      </p:sp>
      <p:pic>
        <p:nvPicPr>
          <p:cNvPr id="684" name="desk phone.jpeg"/>
          <p:cNvPicPr/>
          <p:nvPr/>
        </p:nvPicPr>
        <p:blipFill>
          <a:blip r:embed="rId7" cstate="print"/>
          <a:stretch/>
        </p:blipFill>
        <p:spPr>
          <a:xfrm>
            <a:off x="697680" y="2360160"/>
            <a:ext cx="481320" cy="435960"/>
          </a:xfrm>
          <a:prstGeom prst="rect">
            <a:avLst/>
          </a:prstGeom>
          <a:ln w="12600">
            <a:noFill/>
          </a:ln>
        </p:spPr>
      </p:pic>
      <p:sp>
        <p:nvSpPr>
          <p:cNvPr id="685" name="Line 14"/>
          <p:cNvSpPr/>
          <p:nvPr/>
        </p:nvSpPr>
        <p:spPr>
          <a:xfrm>
            <a:off x="2055960" y="3388320"/>
            <a:ext cx="610560" cy="574200"/>
          </a:xfrm>
          <a:prstGeom prst="line">
            <a:avLst/>
          </a:prstGeom>
          <a:ln w="12600">
            <a:round/>
          </a:ln>
        </p:spPr>
        <p:style>
          <a:lnRef idx="0">
            <a:scrgbClr r="0" g="0" b="0"/>
          </a:lnRef>
          <a:fillRef idx="0">
            <a:scrgbClr r="0" g="0" b="0"/>
          </a:fillRef>
          <a:effectRef idx="0">
            <a:scrgbClr r="0" g="0" b="0"/>
          </a:effectRef>
          <a:fontRef idx="minor"/>
        </p:style>
      </p:sp>
      <p:pic>
        <p:nvPicPr>
          <p:cNvPr id="686" name="cloud purple"/>
          <p:cNvPicPr/>
          <p:nvPr/>
        </p:nvPicPr>
        <p:blipFill>
          <a:blip r:embed="rId11" cstate="print"/>
          <a:stretch/>
        </p:blipFill>
        <p:spPr>
          <a:xfrm>
            <a:off x="6107400" y="6089400"/>
            <a:ext cx="2285280" cy="767880"/>
          </a:xfrm>
          <a:prstGeom prst="rect">
            <a:avLst/>
          </a:prstGeom>
          <a:ln w="12600">
            <a:noFill/>
          </a:ln>
        </p:spPr>
      </p:pic>
      <p:sp>
        <p:nvSpPr>
          <p:cNvPr id="687" name="CustomShape 15"/>
          <p:cNvSpPr/>
          <p:nvPr/>
        </p:nvSpPr>
        <p:spPr>
          <a:xfrm>
            <a:off x="6721560" y="6244560"/>
            <a:ext cx="1281600" cy="48744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90000"/>
              </a:lnSpc>
            </a:pPr>
            <a:r>
              <a:rPr lang="en-US" sz="1400" b="0" strike="noStrike" spc="-1">
                <a:solidFill>
                  <a:srgbClr val="000000"/>
                </a:solidFill>
                <a:latin typeface="Arial"/>
                <a:ea typeface="Arial"/>
              </a:rPr>
              <a:t>Традиционный</a:t>
            </a:r>
            <a:endParaRPr lang="en-US" sz="1400" b="0" strike="noStrike" spc="-1">
              <a:latin typeface="Arial"/>
            </a:endParaRPr>
          </a:p>
          <a:p>
            <a:pPr algn="ctr">
              <a:lnSpc>
                <a:spcPct val="90000"/>
              </a:lnSpc>
            </a:pPr>
            <a:r>
              <a:rPr lang="en-US" sz="1400" b="0" strike="noStrike" spc="-1">
                <a:solidFill>
                  <a:srgbClr val="000000"/>
                </a:solidFill>
                <a:latin typeface="Arial"/>
                <a:ea typeface="Arial"/>
              </a:rPr>
              <a:t>оператор</a:t>
            </a:r>
            <a:endParaRPr lang="en-US" sz="1400" b="0" strike="noStrike" spc="-1">
              <a:latin typeface="Arial"/>
            </a:endParaRPr>
          </a:p>
        </p:txBody>
      </p:sp>
      <p:sp>
        <p:nvSpPr>
          <p:cNvPr id="688" name="Line 16"/>
          <p:cNvSpPr/>
          <p:nvPr/>
        </p:nvSpPr>
        <p:spPr>
          <a:xfrm>
            <a:off x="6401160" y="5866920"/>
            <a:ext cx="342360" cy="270000"/>
          </a:xfrm>
          <a:prstGeom prst="line">
            <a:avLst/>
          </a:prstGeom>
          <a:ln w="12600">
            <a:round/>
          </a:ln>
        </p:spPr>
        <p:style>
          <a:lnRef idx="0">
            <a:scrgbClr r="0" g="0" b="0"/>
          </a:lnRef>
          <a:fillRef idx="0">
            <a:scrgbClr r="0" g="0" b="0"/>
          </a:fillRef>
          <a:effectRef idx="0">
            <a:scrgbClr r="0" g="0" b="0"/>
          </a:effectRef>
          <a:fontRef idx="minor"/>
        </p:style>
      </p:sp>
      <p:sp>
        <p:nvSpPr>
          <p:cNvPr id="689" name="CustomShape 17"/>
          <p:cNvSpPr/>
          <p:nvPr/>
        </p:nvSpPr>
        <p:spPr>
          <a:xfrm>
            <a:off x="2292120" y="2744640"/>
            <a:ext cx="789840" cy="4528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nSpc>
                <a:spcPct val="100000"/>
              </a:lnSpc>
            </a:pPr>
            <a:r>
              <a:rPr lang="en-US" sz="1200" b="0" strike="noStrike" spc="-1">
                <a:solidFill>
                  <a:srgbClr val="000000"/>
                </a:solidFill>
                <a:latin typeface="Arial"/>
                <a:ea typeface="Arial"/>
              </a:rPr>
              <a:t>OmniPCX</a:t>
            </a:r>
            <a:endParaRPr lang="en-US" sz="1200" b="0" strike="noStrike" spc="-1">
              <a:latin typeface="Arial"/>
            </a:endParaRPr>
          </a:p>
          <a:p>
            <a:pPr>
              <a:lnSpc>
                <a:spcPct val="100000"/>
              </a:lnSpc>
            </a:pPr>
            <a:r>
              <a:rPr lang="en-US" sz="1200" b="0" strike="noStrike" spc="-1">
                <a:solidFill>
                  <a:srgbClr val="000000"/>
                </a:solidFill>
                <a:latin typeface="Arial"/>
                <a:ea typeface="Arial"/>
              </a:rPr>
              <a:t>Media GW</a:t>
            </a:r>
            <a:endParaRPr lang="en-US" sz="1200" b="0" strike="noStrike" spc="-1">
              <a:latin typeface="Arial"/>
            </a:endParaRPr>
          </a:p>
        </p:txBody>
      </p:sp>
      <p:sp>
        <p:nvSpPr>
          <p:cNvPr id="690" name="CustomShape 18"/>
          <p:cNvSpPr/>
          <p:nvPr/>
        </p:nvSpPr>
        <p:spPr>
          <a:xfrm>
            <a:off x="65160" y="4042440"/>
            <a:ext cx="1247400" cy="5083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1400" b="0" i="1" strike="noStrike" spc="-1">
                <a:solidFill>
                  <a:srgbClr val="000000"/>
                </a:solidFill>
                <a:latin typeface="Arial"/>
                <a:ea typeface="Arial"/>
              </a:rPr>
              <a:t>Традиционное</a:t>
            </a:r>
            <a:endParaRPr lang="en-US" sz="1400" b="0" strike="noStrike" spc="-1">
              <a:latin typeface="Arial"/>
            </a:endParaRPr>
          </a:p>
          <a:p>
            <a:pPr algn="ctr">
              <a:lnSpc>
                <a:spcPct val="100000"/>
              </a:lnSpc>
            </a:pPr>
            <a:r>
              <a:rPr lang="en-US" sz="1400" b="0" i="1" strike="noStrike" spc="-1">
                <a:solidFill>
                  <a:srgbClr val="000000"/>
                </a:solidFill>
                <a:latin typeface="Arial"/>
                <a:ea typeface="Arial"/>
              </a:rPr>
              <a:t>оборудование</a:t>
            </a:r>
            <a:endParaRPr lang="en-US" sz="1400" b="0" strike="noStrike" spc="-1">
              <a:latin typeface="Arial"/>
            </a:endParaRPr>
          </a:p>
        </p:txBody>
      </p:sp>
      <p:pic>
        <p:nvPicPr>
          <p:cNvPr id="691" name="phone"/>
          <p:cNvPicPr/>
          <p:nvPr/>
        </p:nvPicPr>
        <p:blipFill>
          <a:blip r:embed="rId12" cstate="print"/>
          <a:stretch/>
        </p:blipFill>
        <p:spPr>
          <a:xfrm>
            <a:off x="2381760" y="2201760"/>
            <a:ext cx="339120" cy="380880"/>
          </a:xfrm>
          <a:prstGeom prst="rect">
            <a:avLst/>
          </a:prstGeom>
          <a:ln w="12600">
            <a:noFill/>
          </a:ln>
        </p:spPr>
      </p:pic>
      <p:pic>
        <p:nvPicPr>
          <p:cNvPr id="692" name="fax"/>
          <p:cNvPicPr/>
          <p:nvPr/>
        </p:nvPicPr>
        <p:blipFill>
          <a:blip r:embed="rId13" cstate="print"/>
          <a:stretch/>
        </p:blipFill>
        <p:spPr>
          <a:xfrm>
            <a:off x="441000" y="3677040"/>
            <a:ext cx="404280" cy="296640"/>
          </a:xfrm>
          <a:prstGeom prst="rect">
            <a:avLst/>
          </a:prstGeom>
          <a:ln w="12600">
            <a:noFill/>
          </a:ln>
        </p:spPr>
      </p:pic>
      <p:pic>
        <p:nvPicPr>
          <p:cNvPr id="693" name="image.png"/>
          <p:cNvPicPr/>
          <p:nvPr/>
        </p:nvPicPr>
        <p:blipFill>
          <a:blip r:embed="rId14" cstate="print"/>
          <a:stretch/>
        </p:blipFill>
        <p:spPr>
          <a:xfrm>
            <a:off x="1627920" y="2357280"/>
            <a:ext cx="487440" cy="456120"/>
          </a:xfrm>
          <a:prstGeom prst="rect">
            <a:avLst/>
          </a:prstGeom>
          <a:ln w="12600">
            <a:noFill/>
          </a:ln>
        </p:spPr>
      </p:pic>
      <p:sp>
        <p:nvSpPr>
          <p:cNvPr id="694" name="CustomShape 19"/>
          <p:cNvSpPr/>
          <p:nvPr/>
        </p:nvSpPr>
        <p:spPr>
          <a:xfrm>
            <a:off x="2020680" y="2339640"/>
            <a:ext cx="85680" cy="294840"/>
          </a:xfrm>
          <a:custGeom>
            <a:avLst/>
            <a:gdLst/>
            <a:ahLst/>
            <a:cxnLst/>
            <a:rect l="l" t="t" r="r" b="b"/>
            <a:pathLst>
              <a:path w="21600" h="21600">
                <a:moveTo>
                  <a:pt x="18692" y="21600"/>
                </a:moveTo>
                <a:lnTo>
                  <a:pt x="16754" y="21319"/>
                </a:lnTo>
                <a:lnTo>
                  <a:pt x="14815" y="20899"/>
                </a:lnTo>
                <a:lnTo>
                  <a:pt x="12738" y="20478"/>
                </a:lnTo>
                <a:lnTo>
                  <a:pt x="11077" y="20022"/>
                </a:lnTo>
                <a:lnTo>
                  <a:pt x="9415" y="19496"/>
                </a:lnTo>
                <a:lnTo>
                  <a:pt x="7892" y="18865"/>
                </a:lnTo>
                <a:lnTo>
                  <a:pt x="6508" y="18269"/>
                </a:lnTo>
                <a:lnTo>
                  <a:pt x="5123" y="17568"/>
                </a:lnTo>
                <a:lnTo>
                  <a:pt x="4015" y="16831"/>
                </a:lnTo>
                <a:lnTo>
                  <a:pt x="2908" y="16060"/>
                </a:lnTo>
                <a:lnTo>
                  <a:pt x="2077" y="15288"/>
                </a:lnTo>
                <a:lnTo>
                  <a:pt x="1385" y="14447"/>
                </a:lnTo>
                <a:lnTo>
                  <a:pt x="831" y="13640"/>
                </a:lnTo>
                <a:lnTo>
                  <a:pt x="415" y="12729"/>
                </a:lnTo>
                <a:lnTo>
                  <a:pt x="138" y="11852"/>
                </a:lnTo>
                <a:lnTo>
                  <a:pt x="0" y="10940"/>
                </a:lnTo>
                <a:lnTo>
                  <a:pt x="138" y="9958"/>
                </a:lnTo>
                <a:lnTo>
                  <a:pt x="415" y="8977"/>
                </a:lnTo>
                <a:lnTo>
                  <a:pt x="969" y="8065"/>
                </a:lnTo>
                <a:lnTo>
                  <a:pt x="1523" y="7118"/>
                </a:lnTo>
                <a:lnTo>
                  <a:pt x="2492" y="6277"/>
                </a:lnTo>
                <a:lnTo>
                  <a:pt x="3462" y="5400"/>
                </a:lnTo>
                <a:lnTo>
                  <a:pt x="4708" y="4629"/>
                </a:lnTo>
                <a:lnTo>
                  <a:pt x="6092" y="3857"/>
                </a:lnTo>
                <a:lnTo>
                  <a:pt x="7615" y="3156"/>
                </a:lnTo>
                <a:lnTo>
                  <a:pt x="9277" y="2490"/>
                </a:lnTo>
                <a:lnTo>
                  <a:pt x="10938" y="1929"/>
                </a:lnTo>
                <a:lnTo>
                  <a:pt x="12877" y="1403"/>
                </a:lnTo>
                <a:lnTo>
                  <a:pt x="14954" y="912"/>
                </a:lnTo>
                <a:lnTo>
                  <a:pt x="17031" y="526"/>
                </a:lnTo>
                <a:lnTo>
                  <a:pt x="19246" y="245"/>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695" name="CustomShape 20"/>
          <p:cNvSpPr/>
          <p:nvPr/>
        </p:nvSpPr>
        <p:spPr>
          <a:xfrm>
            <a:off x="2109240" y="2379600"/>
            <a:ext cx="67680" cy="213480"/>
          </a:xfrm>
          <a:custGeom>
            <a:avLst/>
            <a:gdLst/>
            <a:ahLst/>
            <a:cxnLst/>
            <a:rect l="l" t="t" r="r" b="b"/>
            <a:pathLst>
              <a:path w="21600" h="21600">
                <a:moveTo>
                  <a:pt x="19354" y="21600"/>
                </a:moveTo>
                <a:lnTo>
                  <a:pt x="17280" y="21311"/>
                </a:lnTo>
                <a:lnTo>
                  <a:pt x="15206" y="20973"/>
                </a:lnTo>
                <a:lnTo>
                  <a:pt x="13306" y="20539"/>
                </a:lnTo>
                <a:lnTo>
                  <a:pt x="11405" y="20057"/>
                </a:lnTo>
                <a:lnTo>
                  <a:pt x="9850" y="19527"/>
                </a:lnTo>
                <a:lnTo>
                  <a:pt x="8294" y="18948"/>
                </a:lnTo>
                <a:lnTo>
                  <a:pt x="5357" y="17598"/>
                </a:lnTo>
                <a:lnTo>
                  <a:pt x="3110" y="16152"/>
                </a:lnTo>
                <a:lnTo>
                  <a:pt x="1382" y="14512"/>
                </a:lnTo>
                <a:lnTo>
                  <a:pt x="346" y="12729"/>
                </a:lnTo>
                <a:lnTo>
                  <a:pt x="173" y="11861"/>
                </a:lnTo>
                <a:lnTo>
                  <a:pt x="0" y="10896"/>
                </a:lnTo>
                <a:lnTo>
                  <a:pt x="346" y="8968"/>
                </a:lnTo>
                <a:lnTo>
                  <a:pt x="864" y="8052"/>
                </a:lnTo>
                <a:lnTo>
                  <a:pt x="1555" y="7136"/>
                </a:lnTo>
                <a:lnTo>
                  <a:pt x="2419" y="6268"/>
                </a:lnTo>
                <a:lnTo>
                  <a:pt x="3456" y="5448"/>
                </a:lnTo>
                <a:lnTo>
                  <a:pt x="4666" y="4629"/>
                </a:lnTo>
                <a:lnTo>
                  <a:pt x="6048" y="3857"/>
                </a:lnTo>
                <a:lnTo>
                  <a:pt x="7603" y="3182"/>
                </a:lnTo>
                <a:lnTo>
                  <a:pt x="9158" y="2555"/>
                </a:lnTo>
                <a:lnTo>
                  <a:pt x="11059" y="1929"/>
                </a:lnTo>
                <a:lnTo>
                  <a:pt x="12787" y="1398"/>
                </a:lnTo>
                <a:lnTo>
                  <a:pt x="14861" y="964"/>
                </a:lnTo>
                <a:lnTo>
                  <a:pt x="17107" y="579"/>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696" name="CustomShape 21"/>
          <p:cNvSpPr/>
          <p:nvPr/>
        </p:nvSpPr>
        <p:spPr>
          <a:xfrm>
            <a:off x="2184120" y="2408040"/>
            <a:ext cx="61560" cy="165600"/>
          </a:xfrm>
          <a:custGeom>
            <a:avLst/>
            <a:gdLst/>
            <a:ahLst/>
            <a:cxnLst/>
            <a:rect l="l" t="t" r="r" b="b"/>
            <a:pathLst>
              <a:path w="21600" h="21600">
                <a:moveTo>
                  <a:pt x="19115" y="21600"/>
                </a:moveTo>
                <a:lnTo>
                  <a:pt x="17012" y="21291"/>
                </a:lnTo>
                <a:lnTo>
                  <a:pt x="15101" y="20921"/>
                </a:lnTo>
                <a:lnTo>
                  <a:pt x="11278" y="20057"/>
                </a:lnTo>
                <a:lnTo>
                  <a:pt x="8219" y="18885"/>
                </a:lnTo>
                <a:lnTo>
                  <a:pt x="5352" y="17589"/>
                </a:lnTo>
                <a:lnTo>
                  <a:pt x="3250" y="16107"/>
                </a:lnTo>
                <a:lnTo>
                  <a:pt x="1338" y="14503"/>
                </a:lnTo>
                <a:lnTo>
                  <a:pt x="382" y="12775"/>
                </a:lnTo>
                <a:lnTo>
                  <a:pt x="0" y="10923"/>
                </a:lnTo>
                <a:lnTo>
                  <a:pt x="191" y="9936"/>
                </a:lnTo>
                <a:lnTo>
                  <a:pt x="382" y="9010"/>
                </a:lnTo>
                <a:lnTo>
                  <a:pt x="1529" y="7097"/>
                </a:lnTo>
                <a:lnTo>
                  <a:pt x="3632" y="5431"/>
                </a:lnTo>
                <a:lnTo>
                  <a:pt x="6117" y="3888"/>
                </a:lnTo>
                <a:lnTo>
                  <a:pt x="9175" y="2530"/>
                </a:lnTo>
                <a:lnTo>
                  <a:pt x="10896" y="1913"/>
                </a:lnTo>
                <a:lnTo>
                  <a:pt x="12998" y="1358"/>
                </a:lnTo>
                <a:lnTo>
                  <a:pt x="15101" y="926"/>
                </a:lnTo>
                <a:lnTo>
                  <a:pt x="17204" y="555"/>
                </a:lnTo>
                <a:lnTo>
                  <a:pt x="19306" y="247"/>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697" name="CustomShape 22"/>
          <p:cNvSpPr/>
          <p:nvPr/>
        </p:nvSpPr>
        <p:spPr>
          <a:xfrm>
            <a:off x="2252520" y="2435040"/>
            <a:ext cx="50760" cy="121320"/>
          </a:xfrm>
          <a:custGeom>
            <a:avLst/>
            <a:gdLst/>
            <a:ahLst/>
            <a:cxnLst/>
            <a:rect l="l" t="t" r="r" b="b"/>
            <a:pathLst>
              <a:path w="21600" h="21600">
                <a:moveTo>
                  <a:pt x="19487" y="21600"/>
                </a:moveTo>
                <a:lnTo>
                  <a:pt x="15261" y="20920"/>
                </a:lnTo>
                <a:lnTo>
                  <a:pt x="11739" y="20069"/>
                </a:lnTo>
                <a:lnTo>
                  <a:pt x="8217" y="18964"/>
                </a:lnTo>
                <a:lnTo>
                  <a:pt x="5400" y="17603"/>
                </a:lnTo>
                <a:lnTo>
                  <a:pt x="3052" y="16157"/>
                </a:lnTo>
                <a:lnTo>
                  <a:pt x="1409" y="14542"/>
                </a:lnTo>
                <a:lnTo>
                  <a:pt x="470" y="12756"/>
                </a:lnTo>
                <a:lnTo>
                  <a:pt x="0" y="10970"/>
                </a:lnTo>
                <a:lnTo>
                  <a:pt x="470" y="9014"/>
                </a:lnTo>
                <a:lnTo>
                  <a:pt x="1643" y="7143"/>
                </a:lnTo>
                <a:lnTo>
                  <a:pt x="3522" y="5443"/>
                </a:lnTo>
                <a:lnTo>
                  <a:pt x="6104" y="3912"/>
                </a:lnTo>
                <a:lnTo>
                  <a:pt x="9157" y="2551"/>
                </a:lnTo>
                <a:lnTo>
                  <a:pt x="12913" y="1361"/>
                </a:lnTo>
                <a:lnTo>
                  <a:pt x="17139" y="510"/>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698" name="CustomShape 23"/>
          <p:cNvSpPr/>
          <p:nvPr/>
        </p:nvSpPr>
        <p:spPr>
          <a:xfrm>
            <a:off x="5677920" y="507528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699" name="CustomShape 24"/>
          <p:cNvSpPr/>
          <p:nvPr/>
        </p:nvSpPr>
        <p:spPr>
          <a:xfrm>
            <a:off x="5677920" y="507528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path>
            </a:pathLst>
          </a:custGeom>
          <a:noFill/>
          <a:ln w="7920">
            <a:solidFill>
              <a:srgbClr val="A2C1FE"/>
            </a:solidFill>
            <a:round/>
          </a:ln>
        </p:spPr>
        <p:style>
          <a:lnRef idx="0">
            <a:scrgbClr r="0" g="0" b="0"/>
          </a:lnRef>
          <a:fillRef idx="0">
            <a:scrgbClr r="0" g="0" b="0"/>
          </a:fillRef>
          <a:effectRef idx="0">
            <a:scrgbClr r="0" g="0" b="0"/>
          </a:effectRef>
          <a:fontRef idx="minor"/>
        </p:style>
      </p:sp>
      <p:sp>
        <p:nvSpPr>
          <p:cNvPr id="700" name="CustomShape 25"/>
          <p:cNvSpPr/>
          <p:nvPr/>
        </p:nvSpPr>
        <p:spPr>
          <a:xfrm>
            <a:off x="5804280" y="5204520"/>
            <a:ext cx="131040" cy="131040"/>
          </a:xfrm>
          <a:custGeom>
            <a:avLst/>
            <a:gdLst/>
            <a:ahLst/>
            <a:cxnLst/>
            <a:rect l="l" t="t" r="r" b="b"/>
            <a:pathLst>
              <a:path w="21600" h="21600">
                <a:moveTo>
                  <a:pt x="21600" y="21600"/>
                </a:moveTo>
                <a:lnTo>
                  <a:pt x="0" y="12630"/>
                </a:lnTo>
                <a:lnTo>
                  <a:pt x="12725" y="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701" name="CustomShape 26"/>
          <p:cNvSpPr/>
          <p:nvPr/>
        </p:nvSpPr>
        <p:spPr>
          <a:xfrm>
            <a:off x="5804280" y="5204520"/>
            <a:ext cx="131040" cy="131040"/>
          </a:xfrm>
          <a:custGeom>
            <a:avLst/>
            <a:gdLst/>
            <a:ahLst/>
            <a:cxnLst/>
            <a:rect l="l" t="t" r="r" b="b"/>
            <a:pathLst>
              <a:path w="21600" h="21600">
                <a:moveTo>
                  <a:pt x="21600" y="21600"/>
                </a:moveTo>
                <a:lnTo>
                  <a:pt x="0" y="12630"/>
                </a:lnTo>
                <a:lnTo>
                  <a:pt x="12725" y="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02" name="CustomShape 27"/>
          <p:cNvSpPr/>
          <p:nvPr/>
        </p:nvSpPr>
        <p:spPr>
          <a:xfrm>
            <a:off x="5804280" y="5281920"/>
            <a:ext cx="131040" cy="106920"/>
          </a:xfrm>
          <a:custGeom>
            <a:avLst/>
            <a:gdLst/>
            <a:ahLst/>
            <a:cxnLst/>
            <a:rect l="l" t="t" r="r" b="b"/>
            <a:pathLst>
              <a:path w="21600" h="21600">
                <a:moveTo>
                  <a:pt x="21600" y="10800"/>
                </a:moveTo>
                <a:lnTo>
                  <a:pt x="0" y="21600"/>
                </a:lnTo>
                <a:lnTo>
                  <a:pt x="0" y="0"/>
                </a:lnTo>
                <a:lnTo>
                  <a:pt x="21600" y="108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03" name="CustomShape 28"/>
          <p:cNvSpPr/>
          <p:nvPr/>
        </p:nvSpPr>
        <p:spPr>
          <a:xfrm>
            <a:off x="5804280" y="5281920"/>
            <a:ext cx="131040" cy="106920"/>
          </a:xfrm>
          <a:custGeom>
            <a:avLst/>
            <a:gdLst/>
            <a:ahLst/>
            <a:cxnLst/>
            <a:rect l="l" t="t" r="r" b="b"/>
            <a:pathLst>
              <a:path w="21600" h="21600">
                <a:moveTo>
                  <a:pt x="21600" y="10800"/>
                </a:moveTo>
                <a:lnTo>
                  <a:pt x="0" y="21600"/>
                </a:lnTo>
                <a:lnTo>
                  <a:pt x="0" y="0"/>
                </a:lnTo>
                <a:lnTo>
                  <a:pt x="21600" y="108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04" name="CustomShape 29"/>
          <p:cNvSpPr/>
          <p:nvPr/>
        </p:nvSpPr>
        <p:spPr>
          <a:xfrm>
            <a:off x="5804280" y="5336280"/>
            <a:ext cx="131040" cy="131040"/>
          </a:xfrm>
          <a:custGeom>
            <a:avLst/>
            <a:gdLst/>
            <a:ahLst/>
            <a:cxnLst/>
            <a:rect l="l" t="t" r="r" b="b"/>
            <a:pathLst>
              <a:path w="21600" h="21600">
                <a:moveTo>
                  <a:pt x="21600" y="0"/>
                </a:moveTo>
                <a:lnTo>
                  <a:pt x="12725" y="21600"/>
                </a:lnTo>
                <a:lnTo>
                  <a:pt x="0" y="8922"/>
                </a:lnTo>
                <a:lnTo>
                  <a:pt x="2160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05" name="CustomShape 30"/>
          <p:cNvSpPr/>
          <p:nvPr/>
        </p:nvSpPr>
        <p:spPr>
          <a:xfrm>
            <a:off x="5804280" y="5336280"/>
            <a:ext cx="131040" cy="131040"/>
          </a:xfrm>
          <a:custGeom>
            <a:avLst/>
            <a:gdLst/>
            <a:ahLst/>
            <a:cxnLst/>
            <a:rect l="l" t="t" r="r" b="b"/>
            <a:pathLst>
              <a:path w="21600" h="21600">
                <a:moveTo>
                  <a:pt x="21600" y="0"/>
                </a:moveTo>
                <a:lnTo>
                  <a:pt x="12725" y="21600"/>
                </a:lnTo>
                <a:lnTo>
                  <a:pt x="0" y="8922"/>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06" name="CustomShape 31"/>
          <p:cNvSpPr/>
          <p:nvPr/>
        </p:nvSpPr>
        <p:spPr>
          <a:xfrm>
            <a:off x="5882040" y="5336280"/>
            <a:ext cx="107640" cy="131040"/>
          </a:xfrm>
          <a:custGeom>
            <a:avLst/>
            <a:gdLst/>
            <a:ahLst/>
            <a:cxnLst/>
            <a:rect l="l" t="t" r="r" b="b"/>
            <a:pathLst>
              <a:path w="21600" h="21600">
                <a:moveTo>
                  <a:pt x="10735" y="0"/>
                </a:moveTo>
                <a:lnTo>
                  <a:pt x="21600" y="21600"/>
                </a:lnTo>
                <a:lnTo>
                  <a:pt x="0" y="21600"/>
                </a:lnTo>
                <a:lnTo>
                  <a:pt x="10735"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07" name="CustomShape 32"/>
          <p:cNvSpPr/>
          <p:nvPr/>
        </p:nvSpPr>
        <p:spPr>
          <a:xfrm>
            <a:off x="5882040" y="5336280"/>
            <a:ext cx="107640" cy="131040"/>
          </a:xfrm>
          <a:custGeom>
            <a:avLst/>
            <a:gdLst/>
            <a:ahLst/>
            <a:cxnLst/>
            <a:rect l="l" t="t" r="r" b="b"/>
            <a:pathLst>
              <a:path w="21600" h="21600">
                <a:moveTo>
                  <a:pt x="10735" y="0"/>
                </a:moveTo>
                <a:lnTo>
                  <a:pt x="21600" y="21600"/>
                </a:lnTo>
                <a:lnTo>
                  <a:pt x="0" y="21600"/>
                </a:lnTo>
                <a:lnTo>
                  <a:pt x="10735"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08" name="CustomShape 33"/>
          <p:cNvSpPr/>
          <p:nvPr/>
        </p:nvSpPr>
        <p:spPr>
          <a:xfrm>
            <a:off x="5934600" y="5336280"/>
            <a:ext cx="129600" cy="129960"/>
          </a:xfrm>
          <a:custGeom>
            <a:avLst/>
            <a:gdLst/>
            <a:ahLst/>
            <a:cxnLst/>
            <a:rect l="l" t="t" r="r" b="b"/>
            <a:pathLst>
              <a:path w="21600" h="21600">
                <a:moveTo>
                  <a:pt x="0" y="0"/>
                </a:moveTo>
                <a:lnTo>
                  <a:pt x="21600" y="8970"/>
                </a:lnTo>
                <a:lnTo>
                  <a:pt x="8832" y="21600"/>
                </a:lnTo>
                <a:lnTo>
                  <a:pt x="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09" name="CustomShape 34"/>
          <p:cNvSpPr/>
          <p:nvPr/>
        </p:nvSpPr>
        <p:spPr>
          <a:xfrm>
            <a:off x="5934600" y="5336280"/>
            <a:ext cx="129600" cy="129960"/>
          </a:xfrm>
          <a:custGeom>
            <a:avLst/>
            <a:gdLst/>
            <a:ahLst/>
            <a:cxnLst/>
            <a:rect l="l" t="t" r="r" b="b"/>
            <a:pathLst>
              <a:path w="21600" h="21600">
                <a:moveTo>
                  <a:pt x="0" y="0"/>
                </a:moveTo>
                <a:lnTo>
                  <a:pt x="21600" y="8970"/>
                </a:lnTo>
                <a:lnTo>
                  <a:pt x="8832" y="2160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10" name="CustomShape 35"/>
          <p:cNvSpPr/>
          <p:nvPr/>
        </p:nvSpPr>
        <p:spPr>
          <a:xfrm>
            <a:off x="5934600" y="5280480"/>
            <a:ext cx="129600" cy="108360"/>
          </a:xfrm>
          <a:custGeom>
            <a:avLst/>
            <a:gdLst/>
            <a:ahLst/>
            <a:cxnLst/>
            <a:rect l="l" t="t" r="r" b="b"/>
            <a:pathLst>
              <a:path w="21600" h="21600">
                <a:moveTo>
                  <a:pt x="0" y="10871"/>
                </a:moveTo>
                <a:lnTo>
                  <a:pt x="21600" y="0"/>
                </a:lnTo>
                <a:lnTo>
                  <a:pt x="21600" y="21600"/>
                </a:lnTo>
                <a:lnTo>
                  <a:pt x="0" y="10871"/>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11" name="CustomShape 36"/>
          <p:cNvSpPr/>
          <p:nvPr/>
        </p:nvSpPr>
        <p:spPr>
          <a:xfrm>
            <a:off x="5934600" y="5280480"/>
            <a:ext cx="129600" cy="108360"/>
          </a:xfrm>
          <a:custGeom>
            <a:avLst/>
            <a:gdLst/>
            <a:ahLst/>
            <a:cxnLst/>
            <a:rect l="l" t="t" r="r" b="b"/>
            <a:pathLst>
              <a:path w="21600" h="21600">
                <a:moveTo>
                  <a:pt x="0" y="10871"/>
                </a:moveTo>
                <a:lnTo>
                  <a:pt x="21600" y="0"/>
                </a:lnTo>
                <a:lnTo>
                  <a:pt x="21600" y="21600"/>
                </a:lnTo>
                <a:lnTo>
                  <a:pt x="0" y="10871"/>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12" name="CustomShape 37"/>
          <p:cNvSpPr/>
          <p:nvPr/>
        </p:nvSpPr>
        <p:spPr>
          <a:xfrm>
            <a:off x="5934600" y="5203080"/>
            <a:ext cx="129600" cy="132840"/>
          </a:xfrm>
          <a:custGeom>
            <a:avLst/>
            <a:gdLst/>
            <a:ahLst/>
            <a:cxnLst/>
            <a:rect l="l" t="t" r="r" b="b"/>
            <a:pathLst>
              <a:path w="21600" h="21600">
                <a:moveTo>
                  <a:pt x="0" y="21600"/>
                </a:moveTo>
                <a:lnTo>
                  <a:pt x="8938" y="0"/>
                </a:lnTo>
                <a:lnTo>
                  <a:pt x="21600" y="12678"/>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13" name="CustomShape 38"/>
          <p:cNvSpPr/>
          <p:nvPr/>
        </p:nvSpPr>
        <p:spPr>
          <a:xfrm>
            <a:off x="5934600" y="5203080"/>
            <a:ext cx="129600" cy="132840"/>
          </a:xfrm>
          <a:custGeom>
            <a:avLst/>
            <a:gdLst/>
            <a:ahLst/>
            <a:cxnLst/>
            <a:rect l="l" t="t" r="r" b="b"/>
            <a:pathLst>
              <a:path w="21600" h="21600">
                <a:moveTo>
                  <a:pt x="0" y="21600"/>
                </a:moveTo>
                <a:lnTo>
                  <a:pt x="8938" y="0"/>
                </a:lnTo>
                <a:lnTo>
                  <a:pt x="21600" y="12678"/>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14" name="CustomShape 39"/>
          <p:cNvSpPr/>
          <p:nvPr/>
        </p:nvSpPr>
        <p:spPr>
          <a:xfrm>
            <a:off x="5882040" y="5203080"/>
            <a:ext cx="107640" cy="132840"/>
          </a:xfrm>
          <a:custGeom>
            <a:avLst/>
            <a:gdLst/>
            <a:ahLst/>
            <a:cxnLst/>
            <a:rect l="l" t="t" r="r" b="b"/>
            <a:pathLst>
              <a:path w="21600" h="21600">
                <a:moveTo>
                  <a:pt x="10735" y="21600"/>
                </a:moveTo>
                <a:lnTo>
                  <a:pt x="0" y="0"/>
                </a:lnTo>
                <a:lnTo>
                  <a:pt x="21600" y="0"/>
                </a:lnTo>
                <a:lnTo>
                  <a:pt x="10735"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715" name="CustomShape 40"/>
          <p:cNvSpPr/>
          <p:nvPr/>
        </p:nvSpPr>
        <p:spPr>
          <a:xfrm>
            <a:off x="5882040" y="5203080"/>
            <a:ext cx="107640" cy="132840"/>
          </a:xfrm>
          <a:custGeom>
            <a:avLst/>
            <a:gdLst/>
            <a:ahLst/>
            <a:cxnLst/>
            <a:rect l="l" t="t" r="r" b="b"/>
            <a:pathLst>
              <a:path w="21600" h="21600">
                <a:moveTo>
                  <a:pt x="10735" y="21600"/>
                </a:moveTo>
                <a:lnTo>
                  <a:pt x="0" y="0"/>
                </a:lnTo>
                <a:lnTo>
                  <a:pt x="21600" y="0"/>
                </a:lnTo>
                <a:lnTo>
                  <a:pt x="10735"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16" name="CustomShape 41"/>
          <p:cNvSpPr/>
          <p:nvPr/>
        </p:nvSpPr>
        <p:spPr>
          <a:xfrm>
            <a:off x="6065280" y="5151600"/>
            <a:ext cx="127080" cy="184680"/>
          </a:xfrm>
          <a:custGeom>
            <a:avLst/>
            <a:gdLst/>
            <a:ahLst/>
            <a:cxnLst/>
            <a:rect l="l" t="t" r="r" b="b"/>
            <a:pathLst>
              <a:path w="21600" h="21600">
                <a:moveTo>
                  <a:pt x="0" y="15188"/>
                </a:moveTo>
                <a:lnTo>
                  <a:pt x="21600" y="21600"/>
                </a:lnTo>
                <a:lnTo>
                  <a:pt x="8772" y="0"/>
                </a:lnTo>
                <a:lnTo>
                  <a:pt x="0" y="1518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17" name="CustomShape 42"/>
          <p:cNvSpPr/>
          <p:nvPr/>
        </p:nvSpPr>
        <p:spPr>
          <a:xfrm>
            <a:off x="6065280" y="5151600"/>
            <a:ext cx="127080" cy="184680"/>
          </a:xfrm>
          <a:custGeom>
            <a:avLst/>
            <a:gdLst/>
            <a:ahLst/>
            <a:cxnLst/>
            <a:rect l="l" t="t" r="r" b="b"/>
            <a:pathLst>
              <a:path w="21600" h="21600">
                <a:moveTo>
                  <a:pt x="0" y="15188"/>
                </a:moveTo>
                <a:lnTo>
                  <a:pt x="21600" y="21600"/>
                </a:lnTo>
                <a:lnTo>
                  <a:pt x="8772" y="0"/>
                </a:lnTo>
                <a:lnTo>
                  <a:pt x="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18" name="CustomShape 43"/>
          <p:cNvSpPr/>
          <p:nvPr/>
        </p:nvSpPr>
        <p:spPr>
          <a:xfrm>
            <a:off x="6065280" y="5281920"/>
            <a:ext cx="127080" cy="106920"/>
          </a:xfrm>
          <a:custGeom>
            <a:avLst/>
            <a:gdLst/>
            <a:ahLst/>
            <a:cxnLst/>
            <a:rect l="l" t="t" r="r" b="b"/>
            <a:pathLst>
              <a:path w="21600" h="21600">
                <a:moveTo>
                  <a:pt x="0" y="21600"/>
                </a:moveTo>
                <a:lnTo>
                  <a:pt x="21600" y="10800"/>
                </a:lnTo>
                <a:lnTo>
                  <a:pt x="0" y="0"/>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19" name="CustomShape 44"/>
          <p:cNvSpPr/>
          <p:nvPr/>
        </p:nvSpPr>
        <p:spPr>
          <a:xfrm>
            <a:off x="6065280" y="5281920"/>
            <a:ext cx="127080" cy="106920"/>
          </a:xfrm>
          <a:custGeom>
            <a:avLst/>
            <a:gdLst/>
            <a:ahLst/>
            <a:cxnLst/>
            <a:rect l="l" t="t" r="r" b="b"/>
            <a:pathLst>
              <a:path w="21600" h="21600">
                <a:moveTo>
                  <a:pt x="0" y="21600"/>
                </a:moveTo>
                <a:lnTo>
                  <a:pt x="21600" y="10800"/>
                </a:lnTo>
                <a:lnTo>
                  <a:pt x="0" y="0"/>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20" name="CustomShape 45"/>
          <p:cNvSpPr/>
          <p:nvPr/>
        </p:nvSpPr>
        <p:spPr>
          <a:xfrm>
            <a:off x="5934600" y="5075280"/>
            <a:ext cx="181440" cy="128160"/>
          </a:xfrm>
          <a:custGeom>
            <a:avLst/>
            <a:gdLst/>
            <a:ahLst/>
            <a:cxnLst/>
            <a:rect l="l" t="t" r="r" b="b"/>
            <a:pathLst>
              <a:path w="21600" h="21600">
                <a:moveTo>
                  <a:pt x="6357" y="21600"/>
                </a:moveTo>
                <a:lnTo>
                  <a:pt x="21600" y="12840"/>
                </a:lnTo>
                <a:lnTo>
                  <a:pt x="0" y="0"/>
                </a:lnTo>
                <a:lnTo>
                  <a:pt x="6357"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21" name="CustomShape 46"/>
          <p:cNvSpPr/>
          <p:nvPr/>
        </p:nvSpPr>
        <p:spPr>
          <a:xfrm>
            <a:off x="5934600" y="5075280"/>
            <a:ext cx="181440" cy="128160"/>
          </a:xfrm>
          <a:custGeom>
            <a:avLst/>
            <a:gdLst/>
            <a:ahLst/>
            <a:cxnLst/>
            <a:rect l="l" t="t" r="r" b="b"/>
            <a:pathLst>
              <a:path w="21600" h="21600">
                <a:moveTo>
                  <a:pt x="6357" y="21600"/>
                </a:moveTo>
                <a:lnTo>
                  <a:pt x="21600" y="12840"/>
                </a:lnTo>
                <a:lnTo>
                  <a:pt x="0" y="0"/>
                </a:lnTo>
                <a:lnTo>
                  <a:pt x="6357"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22" name="CustomShape 47"/>
          <p:cNvSpPr/>
          <p:nvPr/>
        </p:nvSpPr>
        <p:spPr>
          <a:xfrm>
            <a:off x="5990400" y="5151600"/>
            <a:ext cx="126000" cy="129960"/>
          </a:xfrm>
          <a:custGeom>
            <a:avLst/>
            <a:gdLst/>
            <a:ahLst/>
            <a:cxnLst/>
            <a:rect l="l" t="t" r="r" b="b"/>
            <a:pathLst>
              <a:path w="21600" h="21600">
                <a:moveTo>
                  <a:pt x="12938" y="21600"/>
                </a:moveTo>
                <a:lnTo>
                  <a:pt x="21600" y="0"/>
                </a:lnTo>
                <a:lnTo>
                  <a:pt x="0" y="8760"/>
                </a:lnTo>
                <a:lnTo>
                  <a:pt x="12938"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23" name="CustomShape 48"/>
          <p:cNvSpPr/>
          <p:nvPr/>
        </p:nvSpPr>
        <p:spPr>
          <a:xfrm>
            <a:off x="5990400" y="5151600"/>
            <a:ext cx="126000" cy="129960"/>
          </a:xfrm>
          <a:custGeom>
            <a:avLst/>
            <a:gdLst/>
            <a:ahLst/>
            <a:cxnLst/>
            <a:rect l="l" t="t" r="r" b="b"/>
            <a:pathLst>
              <a:path w="21600" h="21600">
                <a:moveTo>
                  <a:pt x="12938" y="21600"/>
                </a:moveTo>
                <a:lnTo>
                  <a:pt x="21600" y="0"/>
                </a:lnTo>
                <a:lnTo>
                  <a:pt x="0" y="8760"/>
                </a:lnTo>
                <a:lnTo>
                  <a:pt x="12938"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24" name="CustomShape 49"/>
          <p:cNvSpPr/>
          <p:nvPr/>
        </p:nvSpPr>
        <p:spPr>
          <a:xfrm>
            <a:off x="5755320" y="5075280"/>
            <a:ext cx="180360" cy="128160"/>
          </a:xfrm>
          <a:custGeom>
            <a:avLst/>
            <a:gdLst/>
            <a:ahLst/>
            <a:cxnLst/>
            <a:rect l="l" t="t" r="r" b="b"/>
            <a:pathLst>
              <a:path w="21600" h="21600">
                <a:moveTo>
                  <a:pt x="15274" y="21600"/>
                </a:moveTo>
                <a:lnTo>
                  <a:pt x="21600" y="0"/>
                </a:lnTo>
                <a:lnTo>
                  <a:pt x="0" y="12840"/>
                </a:lnTo>
                <a:lnTo>
                  <a:pt x="15274"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25" name="CustomShape 50"/>
          <p:cNvSpPr/>
          <p:nvPr/>
        </p:nvSpPr>
        <p:spPr>
          <a:xfrm>
            <a:off x="5755320" y="5075280"/>
            <a:ext cx="180360" cy="128160"/>
          </a:xfrm>
          <a:custGeom>
            <a:avLst/>
            <a:gdLst/>
            <a:ahLst/>
            <a:cxnLst/>
            <a:rect l="l" t="t" r="r" b="b"/>
            <a:pathLst>
              <a:path w="21600" h="21600">
                <a:moveTo>
                  <a:pt x="15274" y="21600"/>
                </a:moveTo>
                <a:lnTo>
                  <a:pt x="21600" y="0"/>
                </a:lnTo>
                <a:lnTo>
                  <a:pt x="0" y="12840"/>
                </a:lnTo>
                <a:lnTo>
                  <a:pt x="15274"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26" name="CustomShape 51"/>
          <p:cNvSpPr/>
          <p:nvPr/>
        </p:nvSpPr>
        <p:spPr>
          <a:xfrm>
            <a:off x="5882040" y="5075280"/>
            <a:ext cx="107640" cy="128160"/>
          </a:xfrm>
          <a:custGeom>
            <a:avLst/>
            <a:gdLst/>
            <a:ahLst/>
            <a:cxnLst/>
            <a:rect l="l" t="t" r="r" b="b"/>
            <a:pathLst>
              <a:path w="21600" h="21600">
                <a:moveTo>
                  <a:pt x="21600" y="21600"/>
                </a:moveTo>
                <a:lnTo>
                  <a:pt x="10735" y="0"/>
                </a:lnTo>
                <a:lnTo>
                  <a:pt x="0" y="2160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727" name="CustomShape 52"/>
          <p:cNvSpPr/>
          <p:nvPr/>
        </p:nvSpPr>
        <p:spPr>
          <a:xfrm>
            <a:off x="5882040" y="5075280"/>
            <a:ext cx="107640" cy="128160"/>
          </a:xfrm>
          <a:custGeom>
            <a:avLst/>
            <a:gdLst/>
            <a:ahLst/>
            <a:cxnLst/>
            <a:rect l="l" t="t" r="r" b="b"/>
            <a:pathLst>
              <a:path w="21600" h="21600">
                <a:moveTo>
                  <a:pt x="21600" y="21600"/>
                </a:moveTo>
                <a:lnTo>
                  <a:pt x="10735" y="0"/>
                </a:lnTo>
                <a:lnTo>
                  <a:pt x="0" y="2160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28" name="CustomShape 53"/>
          <p:cNvSpPr/>
          <p:nvPr/>
        </p:nvSpPr>
        <p:spPr>
          <a:xfrm>
            <a:off x="5677920" y="5151600"/>
            <a:ext cx="126000" cy="184680"/>
          </a:xfrm>
          <a:custGeom>
            <a:avLst/>
            <a:gdLst/>
            <a:ahLst/>
            <a:cxnLst/>
            <a:rect l="l" t="t" r="r" b="b"/>
            <a:pathLst>
              <a:path w="21600" h="21600">
                <a:moveTo>
                  <a:pt x="21600" y="15188"/>
                </a:moveTo>
                <a:lnTo>
                  <a:pt x="12938" y="0"/>
                </a:lnTo>
                <a:lnTo>
                  <a:pt x="0" y="21600"/>
                </a:lnTo>
                <a:lnTo>
                  <a:pt x="21600" y="15188"/>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29" name="CustomShape 54"/>
          <p:cNvSpPr/>
          <p:nvPr/>
        </p:nvSpPr>
        <p:spPr>
          <a:xfrm>
            <a:off x="5677920" y="5151600"/>
            <a:ext cx="126000" cy="184680"/>
          </a:xfrm>
          <a:custGeom>
            <a:avLst/>
            <a:gdLst/>
            <a:ahLst/>
            <a:cxnLst/>
            <a:rect l="l" t="t" r="r" b="b"/>
            <a:pathLst>
              <a:path w="21600" h="21600">
                <a:moveTo>
                  <a:pt x="21600" y="15188"/>
                </a:moveTo>
                <a:lnTo>
                  <a:pt x="12938" y="0"/>
                </a:lnTo>
                <a:lnTo>
                  <a:pt x="0" y="21600"/>
                </a:lnTo>
                <a:lnTo>
                  <a:pt x="2160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30" name="CustomShape 55"/>
          <p:cNvSpPr/>
          <p:nvPr/>
        </p:nvSpPr>
        <p:spPr>
          <a:xfrm>
            <a:off x="5755320" y="5151600"/>
            <a:ext cx="126000" cy="129960"/>
          </a:xfrm>
          <a:custGeom>
            <a:avLst/>
            <a:gdLst/>
            <a:ahLst/>
            <a:cxnLst/>
            <a:rect l="l" t="t" r="r" b="b"/>
            <a:pathLst>
              <a:path w="21600" h="21600">
                <a:moveTo>
                  <a:pt x="21600" y="8760"/>
                </a:moveTo>
                <a:lnTo>
                  <a:pt x="0" y="0"/>
                </a:lnTo>
                <a:lnTo>
                  <a:pt x="8662" y="21600"/>
                </a:lnTo>
                <a:lnTo>
                  <a:pt x="21600" y="876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31" name="CustomShape 56"/>
          <p:cNvSpPr/>
          <p:nvPr/>
        </p:nvSpPr>
        <p:spPr>
          <a:xfrm>
            <a:off x="5755320" y="5151600"/>
            <a:ext cx="126000" cy="129960"/>
          </a:xfrm>
          <a:custGeom>
            <a:avLst/>
            <a:gdLst/>
            <a:ahLst/>
            <a:cxnLst/>
            <a:rect l="l" t="t" r="r" b="b"/>
            <a:pathLst>
              <a:path w="21600" h="21600">
                <a:moveTo>
                  <a:pt x="21600" y="8760"/>
                </a:moveTo>
                <a:lnTo>
                  <a:pt x="0" y="0"/>
                </a:lnTo>
                <a:lnTo>
                  <a:pt x="8662" y="21600"/>
                </a:lnTo>
                <a:lnTo>
                  <a:pt x="21600" y="876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32" name="CustomShape 57"/>
          <p:cNvSpPr/>
          <p:nvPr/>
        </p:nvSpPr>
        <p:spPr>
          <a:xfrm>
            <a:off x="5677920" y="5336280"/>
            <a:ext cx="126000" cy="181440"/>
          </a:xfrm>
          <a:custGeom>
            <a:avLst/>
            <a:gdLst/>
            <a:ahLst/>
            <a:cxnLst/>
            <a:rect l="l" t="t" r="r" b="b"/>
            <a:pathLst>
              <a:path w="21600" h="21600">
                <a:moveTo>
                  <a:pt x="21600" y="6438"/>
                </a:moveTo>
                <a:lnTo>
                  <a:pt x="0" y="0"/>
                </a:lnTo>
                <a:lnTo>
                  <a:pt x="12938" y="21600"/>
                </a:lnTo>
                <a:lnTo>
                  <a:pt x="21600" y="6438"/>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33" name="CustomShape 58"/>
          <p:cNvSpPr/>
          <p:nvPr/>
        </p:nvSpPr>
        <p:spPr>
          <a:xfrm>
            <a:off x="5677920" y="5336280"/>
            <a:ext cx="126000" cy="181440"/>
          </a:xfrm>
          <a:custGeom>
            <a:avLst/>
            <a:gdLst/>
            <a:ahLst/>
            <a:cxnLst/>
            <a:rect l="l" t="t" r="r" b="b"/>
            <a:pathLst>
              <a:path w="21600" h="21600">
                <a:moveTo>
                  <a:pt x="21600" y="6438"/>
                </a:moveTo>
                <a:lnTo>
                  <a:pt x="0" y="0"/>
                </a:lnTo>
                <a:lnTo>
                  <a:pt x="12938" y="21600"/>
                </a:lnTo>
                <a:lnTo>
                  <a:pt x="2160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34" name="CustomShape 59"/>
          <p:cNvSpPr/>
          <p:nvPr/>
        </p:nvSpPr>
        <p:spPr>
          <a:xfrm>
            <a:off x="5677920" y="5281920"/>
            <a:ext cx="126000" cy="106920"/>
          </a:xfrm>
          <a:custGeom>
            <a:avLst/>
            <a:gdLst/>
            <a:ahLst/>
            <a:cxnLst/>
            <a:rect l="l" t="t" r="r" b="b"/>
            <a:pathLst>
              <a:path w="21600" h="21600">
                <a:moveTo>
                  <a:pt x="21600" y="0"/>
                </a:moveTo>
                <a:lnTo>
                  <a:pt x="0" y="10800"/>
                </a:lnTo>
                <a:lnTo>
                  <a:pt x="21600" y="21600"/>
                </a:lnTo>
                <a:lnTo>
                  <a:pt x="2160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35" name="CustomShape 60"/>
          <p:cNvSpPr/>
          <p:nvPr/>
        </p:nvSpPr>
        <p:spPr>
          <a:xfrm>
            <a:off x="5677920" y="5281920"/>
            <a:ext cx="126000" cy="106920"/>
          </a:xfrm>
          <a:custGeom>
            <a:avLst/>
            <a:gdLst/>
            <a:ahLst/>
            <a:cxnLst/>
            <a:rect l="l" t="t" r="r" b="b"/>
            <a:pathLst>
              <a:path w="21600" h="21600">
                <a:moveTo>
                  <a:pt x="21600" y="0"/>
                </a:moveTo>
                <a:lnTo>
                  <a:pt x="0" y="10800"/>
                </a:lnTo>
                <a:lnTo>
                  <a:pt x="21600" y="21600"/>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36" name="CustomShape 61"/>
          <p:cNvSpPr/>
          <p:nvPr/>
        </p:nvSpPr>
        <p:spPr>
          <a:xfrm>
            <a:off x="5755320" y="5466960"/>
            <a:ext cx="180360" cy="127080"/>
          </a:xfrm>
          <a:custGeom>
            <a:avLst/>
            <a:gdLst/>
            <a:ahLst/>
            <a:cxnLst/>
            <a:rect l="l" t="t" r="r" b="b"/>
            <a:pathLst>
              <a:path w="21600" h="21600">
                <a:moveTo>
                  <a:pt x="15274" y="0"/>
                </a:moveTo>
                <a:lnTo>
                  <a:pt x="0" y="8688"/>
                </a:lnTo>
                <a:lnTo>
                  <a:pt x="21600" y="21600"/>
                </a:lnTo>
                <a:lnTo>
                  <a:pt x="15274"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37" name="CustomShape 62"/>
          <p:cNvSpPr/>
          <p:nvPr/>
        </p:nvSpPr>
        <p:spPr>
          <a:xfrm>
            <a:off x="5755320" y="5466960"/>
            <a:ext cx="180360" cy="127080"/>
          </a:xfrm>
          <a:custGeom>
            <a:avLst/>
            <a:gdLst/>
            <a:ahLst/>
            <a:cxnLst/>
            <a:rect l="l" t="t" r="r" b="b"/>
            <a:pathLst>
              <a:path w="21600" h="21600">
                <a:moveTo>
                  <a:pt x="15274" y="0"/>
                </a:moveTo>
                <a:lnTo>
                  <a:pt x="0" y="8688"/>
                </a:lnTo>
                <a:lnTo>
                  <a:pt x="21600" y="21600"/>
                </a:lnTo>
                <a:lnTo>
                  <a:pt x="15274"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38" name="CustomShape 63"/>
          <p:cNvSpPr/>
          <p:nvPr/>
        </p:nvSpPr>
        <p:spPr>
          <a:xfrm>
            <a:off x="5755320" y="5389560"/>
            <a:ext cx="126000" cy="128160"/>
          </a:xfrm>
          <a:custGeom>
            <a:avLst/>
            <a:gdLst/>
            <a:ahLst/>
            <a:cxnLst/>
            <a:rect l="l" t="t" r="r" b="b"/>
            <a:pathLst>
              <a:path w="21600" h="21600">
                <a:moveTo>
                  <a:pt x="8662" y="0"/>
                </a:moveTo>
                <a:lnTo>
                  <a:pt x="0" y="21600"/>
                </a:lnTo>
                <a:lnTo>
                  <a:pt x="21600" y="12912"/>
                </a:lnTo>
                <a:lnTo>
                  <a:pt x="8662"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39" name="CustomShape 64"/>
          <p:cNvSpPr/>
          <p:nvPr/>
        </p:nvSpPr>
        <p:spPr>
          <a:xfrm>
            <a:off x="5755320" y="5389560"/>
            <a:ext cx="126000" cy="128160"/>
          </a:xfrm>
          <a:custGeom>
            <a:avLst/>
            <a:gdLst/>
            <a:ahLst/>
            <a:cxnLst/>
            <a:rect l="l" t="t" r="r" b="b"/>
            <a:pathLst>
              <a:path w="21600" h="21600">
                <a:moveTo>
                  <a:pt x="8662" y="0"/>
                </a:moveTo>
                <a:lnTo>
                  <a:pt x="0" y="21600"/>
                </a:lnTo>
                <a:lnTo>
                  <a:pt x="21600" y="12912"/>
                </a:lnTo>
                <a:lnTo>
                  <a:pt x="8662"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40" name="CustomShape 65"/>
          <p:cNvSpPr/>
          <p:nvPr/>
        </p:nvSpPr>
        <p:spPr>
          <a:xfrm>
            <a:off x="5934600" y="5466960"/>
            <a:ext cx="181440" cy="127080"/>
          </a:xfrm>
          <a:custGeom>
            <a:avLst/>
            <a:gdLst/>
            <a:ahLst/>
            <a:cxnLst/>
            <a:rect l="l" t="t" r="r" b="b"/>
            <a:pathLst>
              <a:path w="21600" h="21600">
                <a:moveTo>
                  <a:pt x="6357" y="0"/>
                </a:moveTo>
                <a:lnTo>
                  <a:pt x="0" y="21600"/>
                </a:lnTo>
                <a:lnTo>
                  <a:pt x="21600" y="8688"/>
                </a:lnTo>
                <a:lnTo>
                  <a:pt x="6357"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41" name="CustomShape 66"/>
          <p:cNvSpPr/>
          <p:nvPr/>
        </p:nvSpPr>
        <p:spPr>
          <a:xfrm>
            <a:off x="5934600" y="5466960"/>
            <a:ext cx="181440" cy="127080"/>
          </a:xfrm>
          <a:custGeom>
            <a:avLst/>
            <a:gdLst/>
            <a:ahLst/>
            <a:cxnLst/>
            <a:rect l="l" t="t" r="r" b="b"/>
            <a:pathLst>
              <a:path w="21600" h="21600">
                <a:moveTo>
                  <a:pt x="6357" y="0"/>
                </a:moveTo>
                <a:lnTo>
                  <a:pt x="0" y="21600"/>
                </a:lnTo>
                <a:lnTo>
                  <a:pt x="21600" y="8688"/>
                </a:lnTo>
                <a:lnTo>
                  <a:pt x="6357"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42" name="CustomShape 67"/>
          <p:cNvSpPr/>
          <p:nvPr/>
        </p:nvSpPr>
        <p:spPr>
          <a:xfrm>
            <a:off x="5882040" y="5466960"/>
            <a:ext cx="107640" cy="127080"/>
          </a:xfrm>
          <a:custGeom>
            <a:avLst/>
            <a:gdLst/>
            <a:ahLst/>
            <a:cxnLst/>
            <a:rect l="l" t="t" r="r" b="b"/>
            <a:pathLst>
              <a:path w="21600" h="21600">
                <a:moveTo>
                  <a:pt x="0" y="0"/>
                </a:moveTo>
                <a:lnTo>
                  <a:pt x="10735" y="21600"/>
                </a:lnTo>
                <a:lnTo>
                  <a:pt x="21600" y="0"/>
                </a:lnTo>
                <a:lnTo>
                  <a:pt x="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43" name="CustomShape 68"/>
          <p:cNvSpPr/>
          <p:nvPr/>
        </p:nvSpPr>
        <p:spPr>
          <a:xfrm>
            <a:off x="5882040" y="5466960"/>
            <a:ext cx="107640" cy="127080"/>
          </a:xfrm>
          <a:custGeom>
            <a:avLst/>
            <a:gdLst/>
            <a:ahLst/>
            <a:cxnLst/>
            <a:rect l="l" t="t" r="r" b="b"/>
            <a:pathLst>
              <a:path w="21600" h="21600">
                <a:moveTo>
                  <a:pt x="0" y="0"/>
                </a:moveTo>
                <a:lnTo>
                  <a:pt x="10735" y="21600"/>
                </a:lnTo>
                <a:lnTo>
                  <a:pt x="21600" y="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44" name="CustomShape 69"/>
          <p:cNvSpPr/>
          <p:nvPr/>
        </p:nvSpPr>
        <p:spPr>
          <a:xfrm>
            <a:off x="6065280" y="5336280"/>
            <a:ext cx="127080" cy="181440"/>
          </a:xfrm>
          <a:custGeom>
            <a:avLst/>
            <a:gdLst/>
            <a:ahLst/>
            <a:cxnLst/>
            <a:rect l="l" t="t" r="r" b="b"/>
            <a:pathLst>
              <a:path w="21600" h="21600">
                <a:moveTo>
                  <a:pt x="0" y="6438"/>
                </a:moveTo>
                <a:lnTo>
                  <a:pt x="8772" y="21600"/>
                </a:lnTo>
                <a:lnTo>
                  <a:pt x="21600" y="0"/>
                </a:lnTo>
                <a:lnTo>
                  <a:pt x="0" y="643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45" name="CustomShape 70"/>
          <p:cNvSpPr/>
          <p:nvPr/>
        </p:nvSpPr>
        <p:spPr>
          <a:xfrm>
            <a:off x="6065280" y="5336280"/>
            <a:ext cx="127080" cy="181440"/>
          </a:xfrm>
          <a:custGeom>
            <a:avLst/>
            <a:gdLst/>
            <a:ahLst/>
            <a:cxnLst/>
            <a:rect l="l" t="t" r="r" b="b"/>
            <a:pathLst>
              <a:path w="21600" h="21600">
                <a:moveTo>
                  <a:pt x="0" y="6438"/>
                </a:moveTo>
                <a:lnTo>
                  <a:pt x="8772" y="21600"/>
                </a:lnTo>
                <a:lnTo>
                  <a:pt x="21600" y="0"/>
                </a:lnTo>
                <a:lnTo>
                  <a:pt x="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46" name="CustomShape 71"/>
          <p:cNvSpPr/>
          <p:nvPr/>
        </p:nvSpPr>
        <p:spPr>
          <a:xfrm>
            <a:off x="5990400" y="5389560"/>
            <a:ext cx="126000" cy="128160"/>
          </a:xfrm>
          <a:custGeom>
            <a:avLst/>
            <a:gdLst/>
            <a:ahLst/>
            <a:cxnLst/>
            <a:rect l="l" t="t" r="r" b="b"/>
            <a:pathLst>
              <a:path w="21600" h="21600">
                <a:moveTo>
                  <a:pt x="0" y="12912"/>
                </a:moveTo>
                <a:lnTo>
                  <a:pt x="21600" y="21600"/>
                </a:lnTo>
                <a:lnTo>
                  <a:pt x="12938" y="0"/>
                </a:lnTo>
                <a:lnTo>
                  <a:pt x="0" y="129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47" name="CustomShape 72"/>
          <p:cNvSpPr/>
          <p:nvPr/>
        </p:nvSpPr>
        <p:spPr>
          <a:xfrm>
            <a:off x="5990400" y="5389560"/>
            <a:ext cx="126000" cy="128160"/>
          </a:xfrm>
          <a:custGeom>
            <a:avLst/>
            <a:gdLst/>
            <a:ahLst/>
            <a:cxnLst/>
            <a:rect l="l" t="t" r="r" b="b"/>
            <a:pathLst>
              <a:path w="21600" h="21600">
                <a:moveTo>
                  <a:pt x="0" y="12912"/>
                </a:moveTo>
                <a:lnTo>
                  <a:pt x="21600" y="21600"/>
                </a:lnTo>
                <a:lnTo>
                  <a:pt x="12938" y="0"/>
                </a:lnTo>
                <a:lnTo>
                  <a:pt x="0" y="12912"/>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48" name="CustomShape 73"/>
          <p:cNvSpPr/>
          <p:nvPr/>
        </p:nvSpPr>
        <p:spPr>
          <a:xfrm>
            <a:off x="5409720" y="541044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49" name="CustomShape 74"/>
          <p:cNvSpPr/>
          <p:nvPr/>
        </p:nvSpPr>
        <p:spPr>
          <a:xfrm>
            <a:off x="5409720" y="541044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path>
            </a:pathLst>
          </a:custGeom>
          <a:noFill/>
          <a:ln w="7920">
            <a:solidFill>
              <a:srgbClr val="A2C1FE"/>
            </a:solidFill>
            <a:round/>
          </a:ln>
        </p:spPr>
        <p:style>
          <a:lnRef idx="0">
            <a:scrgbClr r="0" g="0" b="0"/>
          </a:lnRef>
          <a:fillRef idx="0">
            <a:scrgbClr r="0" g="0" b="0"/>
          </a:fillRef>
          <a:effectRef idx="0">
            <a:scrgbClr r="0" g="0" b="0"/>
          </a:effectRef>
          <a:fontRef idx="minor"/>
        </p:style>
      </p:sp>
      <p:sp>
        <p:nvSpPr>
          <p:cNvPr id="750" name="CustomShape 75"/>
          <p:cNvSpPr/>
          <p:nvPr/>
        </p:nvSpPr>
        <p:spPr>
          <a:xfrm>
            <a:off x="5536080" y="5539680"/>
            <a:ext cx="131040" cy="131040"/>
          </a:xfrm>
          <a:custGeom>
            <a:avLst/>
            <a:gdLst/>
            <a:ahLst/>
            <a:cxnLst/>
            <a:rect l="l" t="t" r="r" b="b"/>
            <a:pathLst>
              <a:path w="21600" h="21600">
                <a:moveTo>
                  <a:pt x="21600" y="21600"/>
                </a:moveTo>
                <a:lnTo>
                  <a:pt x="0" y="12630"/>
                </a:lnTo>
                <a:lnTo>
                  <a:pt x="12725" y="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751" name="CustomShape 76"/>
          <p:cNvSpPr/>
          <p:nvPr/>
        </p:nvSpPr>
        <p:spPr>
          <a:xfrm>
            <a:off x="5536080" y="5539680"/>
            <a:ext cx="131040" cy="131040"/>
          </a:xfrm>
          <a:custGeom>
            <a:avLst/>
            <a:gdLst/>
            <a:ahLst/>
            <a:cxnLst/>
            <a:rect l="l" t="t" r="r" b="b"/>
            <a:pathLst>
              <a:path w="21600" h="21600">
                <a:moveTo>
                  <a:pt x="21600" y="21600"/>
                </a:moveTo>
                <a:lnTo>
                  <a:pt x="0" y="12630"/>
                </a:lnTo>
                <a:lnTo>
                  <a:pt x="12725" y="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52" name="CustomShape 77"/>
          <p:cNvSpPr/>
          <p:nvPr/>
        </p:nvSpPr>
        <p:spPr>
          <a:xfrm>
            <a:off x="5536080" y="5616720"/>
            <a:ext cx="131040" cy="106920"/>
          </a:xfrm>
          <a:custGeom>
            <a:avLst/>
            <a:gdLst/>
            <a:ahLst/>
            <a:cxnLst/>
            <a:rect l="l" t="t" r="r" b="b"/>
            <a:pathLst>
              <a:path w="21600" h="21600">
                <a:moveTo>
                  <a:pt x="21600" y="10800"/>
                </a:moveTo>
                <a:lnTo>
                  <a:pt x="0" y="21600"/>
                </a:lnTo>
                <a:lnTo>
                  <a:pt x="0" y="0"/>
                </a:lnTo>
                <a:lnTo>
                  <a:pt x="21600" y="108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53" name="CustomShape 78"/>
          <p:cNvSpPr/>
          <p:nvPr/>
        </p:nvSpPr>
        <p:spPr>
          <a:xfrm>
            <a:off x="5536080" y="5616720"/>
            <a:ext cx="131040" cy="106920"/>
          </a:xfrm>
          <a:custGeom>
            <a:avLst/>
            <a:gdLst/>
            <a:ahLst/>
            <a:cxnLst/>
            <a:rect l="l" t="t" r="r" b="b"/>
            <a:pathLst>
              <a:path w="21600" h="21600">
                <a:moveTo>
                  <a:pt x="21600" y="10800"/>
                </a:moveTo>
                <a:lnTo>
                  <a:pt x="0" y="21600"/>
                </a:lnTo>
                <a:lnTo>
                  <a:pt x="0" y="0"/>
                </a:lnTo>
                <a:lnTo>
                  <a:pt x="21600" y="108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54" name="CustomShape 79"/>
          <p:cNvSpPr/>
          <p:nvPr/>
        </p:nvSpPr>
        <p:spPr>
          <a:xfrm>
            <a:off x="5536080" y="5671440"/>
            <a:ext cx="131040" cy="131040"/>
          </a:xfrm>
          <a:custGeom>
            <a:avLst/>
            <a:gdLst/>
            <a:ahLst/>
            <a:cxnLst/>
            <a:rect l="l" t="t" r="r" b="b"/>
            <a:pathLst>
              <a:path w="21600" h="21600">
                <a:moveTo>
                  <a:pt x="21600" y="0"/>
                </a:moveTo>
                <a:lnTo>
                  <a:pt x="12725" y="21600"/>
                </a:lnTo>
                <a:lnTo>
                  <a:pt x="0" y="8922"/>
                </a:lnTo>
                <a:lnTo>
                  <a:pt x="2160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55" name="CustomShape 80"/>
          <p:cNvSpPr/>
          <p:nvPr/>
        </p:nvSpPr>
        <p:spPr>
          <a:xfrm>
            <a:off x="5536080" y="5671440"/>
            <a:ext cx="131040" cy="131040"/>
          </a:xfrm>
          <a:custGeom>
            <a:avLst/>
            <a:gdLst/>
            <a:ahLst/>
            <a:cxnLst/>
            <a:rect l="l" t="t" r="r" b="b"/>
            <a:pathLst>
              <a:path w="21600" h="21600">
                <a:moveTo>
                  <a:pt x="21600" y="0"/>
                </a:moveTo>
                <a:lnTo>
                  <a:pt x="12725" y="21600"/>
                </a:lnTo>
                <a:lnTo>
                  <a:pt x="0" y="8922"/>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56" name="CustomShape 81"/>
          <p:cNvSpPr/>
          <p:nvPr/>
        </p:nvSpPr>
        <p:spPr>
          <a:xfrm>
            <a:off x="5613840" y="5671440"/>
            <a:ext cx="107640" cy="131040"/>
          </a:xfrm>
          <a:custGeom>
            <a:avLst/>
            <a:gdLst/>
            <a:ahLst/>
            <a:cxnLst/>
            <a:rect l="l" t="t" r="r" b="b"/>
            <a:pathLst>
              <a:path w="21600" h="21600">
                <a:moveTo>
                  <a:pt x="10735" y="0"/>
                </a:moveTo>
                <a:lnTo>
                  <a:pt x="21600" y="21600"/>
                </a:lnTo>
                <a:lnTo>
                  <a:pt x="0" y="21600"/>
                </a:lnTo>
                <a:lnTo>
                  <a:pt x="10735"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57" name="CustomShape 82"/>
          <p:cNvSpPr/>
          <p:nvPr/>
        </p:nvSpPr>
        <p:spPr>
          <a:xfrm>
            <a:off x="5613840" y="5671440"/>
            <a:ext cx="107640" cy="131040"/>
          </a:xfrm>
          <a:custGeom>
            <a:avLst/>
            <a:gdLst/>
            <a:ahLst/>
            <a:cxnLst/>
            <a:rect l="l" t="t" r="r" b="b"/>
            <a:pathLst>
              <a:path w="21600" h="21600">
                <a:moveTo>
                  <a:pt x="10735" y="0"/>
                </a:moveTo>
                <a:lnTo>
                  <a:pt x="21600" y="21600"/>
                </a:lnTo>
                <a:lnTo>
                  <a:pt x="0" y="21600"/>
                </a:lnTo>
                <a:lnTo>
                  <a:pt x="10735"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58" name="CustomShape 83"/>
          <p:cNvSpPr/>
          <p:nvPr/>
        </p:nvSpPr>
        <p:spPr>
          <a:xfrm>
            <a:off x="5666400" y="5671440"/>
            <a:ext cx="129600" cy="129960"/>
          </a:xfrm>
          <a:custGeom>
            <a:avLst/>
            <a:gdLst/>
            <a:ahLst/>
            <a:cxnLst/>
            <a:rect l="l" t="t" r="r" b="b"/>
            <a:pathLst>
              <a:path w="21600" h="21600">
                <a:moveTo>
                  <a:pt x="0" y="0"/>
                </a:moveTo>
                <a:lnTo>
                  <a:pt x="21600" y="8970"/>
                </a:lnTo>
                <a:lnTo>
                  <a:pt x="8832" y="21600"/>
                </a:lnTo>
                <a:lnTo>
                  <a:pt x="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59" name="CustomShape 84"/>
          <p:cNvSpPr/>
          <p:nvPr/>
        </p:nvSpPr>
        <p:spPr>
          <a:xfrm>
            <a:off x="5666400" y="5671440"/>
            <a:ext cx="129600" cy="129960"/>
          </a:xfrm>
          <a:custGeom>
            <a:avLst/>
            <a:gdLst/>
            <a:ahLst/>
            <a:cxnLst/>
            <a:rect l="l" t="t" r="r" b="b"/>
            <a:pathLst>
              <a:path w="21600" h="21600">
                <a:moveTo>
                  <a:pt x="0" y="0"/>
                </a:moveTo>
                <a:lnTo>
                  <a:pt x="21600" y="8970"/>
                </a:lnTo>
                <a:lnTo>
                  <a:pt x="8832" y="2160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60" name="CustomShape 85"/>
          <p:cNvSpPr/>
          <p:nvPr/>
        </p:nvSpPr>
        <p:spPr>
          <a:xfrm>
            <a:off x="5666400" y="5615640"/>
            <a:ext cx="129600" cy="108360"/>
          </a:xfrm>
          <a:custGeom>
            <a:avLst/>
            <a:gdLst/>
            <a:ahLst/>
            <a:cxnLst/>
            <a:rect l="l" t="t" r="r" b="b"/>
            <a:pathLst>
              <a:path w="21600" h="21600">
                <a:moveTo>
                  <a:pt x="0" y="10871"/>
                </a:moveTo>
                <a:lnTo>
                  <a:pt x="21600" y="0"/>
                </a:lnTo>
                <a:lnTo>
                  <a:pt x="21600" y="21600"/>
                </a:lnTo>
                <a:lnTo>
                  <a:pt x="0" y="10871"/>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61" name="CustomShape 86"/>
          <p:cNvSpPr/>
          <p:nvPr/>
        </p:nvSpPr>
        <p:spPr>
          <a:xfrm>
            <a:off x="5666400" y="5615640"/>
            <a:ext cx="129600" cy="108360"/>
          </a:xfrm>
          <a:custGeom>
            <a:avLst/>
            <a:gdLst/>
            <a:ahLst/>
            <a:cxnLst/>
            <a:rect l="l" t="t" r="r" b="b"/>
            <a:pathLst>
              <a:path w="21600" h="21600">
                <a:moveTo>
                  <a:pt x="0" y="10871"/>
                </a:moveTo>
                <a:lnTo>
                  <a:pt x="21600" y="0"/>
                </a:lnTo>
                <a:lnTo>
                  <a:pt x="21600" y="21600"/>
                </a:lnTo>
                <a:lnTo>
                  <a:pt x="0" y="10871"/>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62" name="CustomShape 87"/>
          <p:cNvSpPr/>
          <p:nvPr/>
        </p:nvSpPr>
        <p:spPr>
          <a:xfrm>
            <a:off x="5666400" y="5537880"/>
            <a:ext cx="129600" cy="132840"/>
          </a:xfrm>
          <a:custGeom>
            <a:avLst/>
            <a:gdLst/>
            <a:ahLst/>
            <a:cxnLst/>
            <a:rect l="l" t="t" r="r" b="b"/>
            <a:pathLst>
              <a:path w="21600" h="21600">
                <a:moveTo>
                  <a:pt x="0" y="21600"/>
                </a:moveTo>
                <a:lnTo>
                  <a:pt x="8938" y="0"/>
                </a:lnTo>
                <a:lnTo>
                  <a:pt x="21600" y="12678"/>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63" name="CustomShape 88"/>
          <p:cNvSpPr/>
          <p:nvPr/>
        </p:nvSpPr>
        <p:spPr>
          <a:xfrm>
            <a:off x="5666400" y="5537880"/>
            <a:ext cx="129600" cy="132840"/>
          </a:xfrm>
          <a:custGeom>
            <a:avLst/>
            <a:gdLst/>
            <a:ahLst/>
            <a:cxnLst/>
            <a:rect l="l" t="t" r="r" b="b"/>
            <a:pathLst>
              <a:path w="21600" h="21600">
                <a:moveTo>
                  <a:pt x="0" y="21600"/>
                </a:moveTo>
                <a:lnTo>
                  <a:pt x="8938" y="0"/>
                </a:lnTo>
                <a:lnTo>
                  <a:pt x="21600" y="12678"/>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64" name="CustomShape 89"/>
          <p:cNvSpPr/>
          <p:nvPr/>
        </p:nvSpPr>
        <p:spPr>
          <a:xfrm>
            <a:off x="5613840" y="5537880"/>
            <a:ext cx="107640" cy="132840"/>
          </a:xfrm>
          <a:custGeom>
            <a:avLst/>
            <a:gdLst/>
            <a:ahLst/>
            <a:cxnLst/>
            <a:rect l="l" t="t" r="r" b="b"/>
            <a:pathLst>
              <a:path w="21600" h="21600">
                <a:moveTo>
                  <a:pt x="10735" y="21600"/>
                </a:moveTo>
                <a:lnTo>
                  <a:pt x="0" y="0"/>
                </a:lnTo>
                <a:lnTo>
                  <a:pt x="21600" y="0"/>
                </a:lnTo>
                <a:lnTo>
                  <a:pt x="10735"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765" name="CustomShape 90"/>
          <p:cNvSpPr/>
          <p:nvPr/>
        </p:nvSpPr>
        <p:spPr>
          <a:xfrm>
            <a:off x="5613840" y="5537880"/>
            <a:ext cx="107640" cy="132840"/>
          </a:xfrm>
          <a:custGeom>
            <a:avLst/>
            <a:gdLst/>
            <a:ahLst/>
            <a:cxnLst/>
            <a:rect l="l" t="t" r="r" b="b"/>
            <a:pathLst>
              <a:path w="21600" h="21600">
                <a:moveTo>
                  <a:pt x="10735" y="21600"/>
                </a:moveTo>
                <a:lnTo>
                  <a:pt x="0" y="0"/>
                </a:lnTo>
                <a:lnTo>
                  <a:pt x="21600" y="0"/>
                </a:lnTo>
                <a:lnTo>
                  <a:pt x="10735"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66" name="CustomShape 91"/>
          <p:cNvSpPr/>
          <p:nvPr/>
        </p:nvSpPr>
        <p:spPr>
          <a:xfrm>
            <a:off x="5796720" y="5486400"/>
            <a:ext cx="127080" cy="184680"/>
          </a:xfrm>
          <a:custGeom>
            <a:avLst/>
            <a:gdLst/>
            <a:ahLst/>
            <a:cxnLst/>
            <a:rect l="l" t="t" r="r" b="b"/>
            <a:pathLst>
              <a:path w="21600" h="21600">
                <a:moveTo>
                  <a:pt x="0" y="15188"/>
                </a:moveTo>
                <a:lnTo>
                  <a:pt x="21600" y="21600"/>
                </a:lnTo>
                <a:lnTo>
                  <a:pt x="8772" y="0"/>
                </a:lnTo>
                <a:lnTo>
                  <a:pt x="0" y="1518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67" name="CustomShape 92"/>
          <p:cNvSpPr/>
          <p:nvPr/>
        </p:nvSpPr>
        <p:spPr>
          <a:xfrm>
            <a:off x="5796720" y="5486400"/>
            <a:ext cx="127080" cy="184680"/>
          </a:xfrm>
          <a:custGeom>
            <a:avLst/>
            <a:gdLst/>
            <a:ahLst/>
            <a:cxnLst/>
            <a:rect l="l" t="t" r="r" b="b"/>
            <a:pathLst>
              <a:path w="21600" h="21600">
                <a:moveTo>
                  <a:pt x="0" y="15188"/>
                </a:moveTo>
                <a:lnTo>
                  <a:pt x="21600" y="21600"/>
                </a:lnTo>
                <a:lnTo>
                  <a:pt x="8772" y="0"/>
                </a:lnTo>
                <a:lnTo>
                  <a:pt x="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68" name="CustomShape 93"/>
          <p:cNvSpPr/>
          <p:nvPr/>
        </p:nvSpPr>
        <p:spPr>
          <a:xfrm>
            <a:off x="5796720" y="5616720"/>
            <a:ext cx="127080" cy="106920"/>
          </a:xfrm>
          <a:custGeom>
            <a:avLst/>
            <a:gdLst/>
            <a:ahLst/>
            <a:cxnLst/>
            <a:rect l="l" t="t" r="r" b="b"/>
            <a:pathLst>
              <a:path w="21600" h="21600">
                <a:moveTo>
                  <a:pt x="0" y="21600"/>
                </a:moveTo>
                <a:lnTo>
                  <a:pt x="21600" y="10800"/>
                </a:lnTo>
                <a:lnTo>
                  <a:pt x="0" y="0"/>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69" name="CustomShape 94"/>
          <p:cNvSpPr/>
          <p:nvPr/>
        </p:nvSpPr>
        <p:spPr>
          <a:xfrm>
            <a:off x="5796720" y="5616720"/>
            <a:ext cx="127080" cy="106920"/>
          </a:xfrm>
          <a:custGeom>
            <a:avLst/>
            <a:gdLst/>
            <a:ahLst/>
            <a:cxnLst/>
            <a:rect l="l" t="t" r="r" b="b"/>
            <a:pathLst>
              <a:path w="21600" h="21600">
                <a:moveTo>
                  <a:pt x="0" y="21600"/>
                </a:moveTo>
                <a:lnTo>
                  <a:pt x="21600" y="10800"/>
                </a:lnTo>
                <a:lnTo>
                  <a:pt x="0" y="0"/>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70" name="CustomShape 95"/>
          <p:cNvSpPr/>
          <p:nvPr/>
        </p:nvSpPr>
        <p:spPr>
          <a:xfrm>
            <a:off x="5666400" y="5410440"/>
            <a:ext cx="181440" cy="128160"/>
          </a:xfrm>
          <a:custGeom>
            <a:avLst/>
            <a:gdLst/>
            <a:ahLst/>
            <a:cxnLst/>
            <a:rect l="l" t="t" r="r" b="b"/>
            <a:pathLst>
              <a:path w="21600" h="21600">
                <a:moveTo>
                  <a:pt x="6357" y="21600"/>
                </a:moveTo>
                <a:lnTo>
                  <a:pt x="21600" y="12840"/>
                </a:lnTo>
                <a:lnTo>
                  <a:pt x="0" y="0"/>
                </a:lnTo>
                <a:lnTo>
                  <a:pt x="6357"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71" name="CustomShape 96"/>
          <p:cNvSpPr/>
          <p:nvPr/>
        </p:nvSpPr>
        <p:spPr>
          <a:xfrm>
            <a:off x="5666400" y="5410440"/>
            <a:ext cx="181440" cy="128160"/>
          </a:xfrm>
          <a:custGeom>
            <a:avLst/>
            <a:gdLst/>
            <a:ahLst/>
            <a:cxnLst/>
            <a:rect l="l" t="t" r="r" b="b"/>
            <a:pathLst>
              <a:path w="21600" h="21600">
                <a:moveTo>
                  <a:pt x="6357" y="21600"/>
                </a:moveTo>
                <a:lnTo>
                  <a:pt x="21600" y="12840"/>
                </a:lnTo>
                <a:lnTo>
                  <a:pt x="0" y="0"/>
                </a:lnTo>
                <a:lnTo>
                  <a:pt x="6357"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72" name="CustomShape 97"/>
          <p:cNvSpPr/>
          <p:nvPr/>
        </p:nvSpPr>
        <p:spPr>
          <a:xfrm>
            <a:off x="5722200" y="5486400"/>
            <a:ext cx="126000" cy="129960"/>
          </a:xfrm>
          <a:custGeom>
            <a:avLst/>
            <a:gdLst/>
            <a:ahLst/>
            <a:cxnLst/>
            <a:rect l="l" t="t" r="r" b="b"/>
            <a:pathLst>
              <a:path w="21600" h="21600">
                <a:moveTo>
                  <a:pt x="12938" y="21600"/>
                </a:moveTo>
                <a:lnTo>
                  <a:pt x="21600" y="0"/>
                </a:lnTo>
                <a:lnTo>
                  <a:pt x="0" y="8760"/>
                </a:lnTo>
                <a:lnTo>
                  <a:pt x="12938"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73" name="CustomShape 98"/>
          <p:cNvSpPr/>
          <p:nvPr/>
        </p:nvSpPr>
        <p:spPr>
          <a:xfrm>
            <a:off x="5722200" y="5486400"/>
            <a:ext cx="126000" cy="129960"/>
          </a:xfrm>
          <a:custGeom>
            <a:avLst/>
            <a:gdLst/>
            <a:ahLst/>
            <a:cxnLst/>
            <a:rect l="l" t="t" r="r" b="b"/>
            <a:pathLst>
              <a:path w="21600" h="21600">
                <a:moveTo>
                  <a:pt x="12938" y="21600"/>
                </a:moveTo>
                <a:lnTo>
                  <a:pt x="21600" y="0"/>
                </a:lnTo>
                <a:lnTo>
                  <a:pt x="0" y="8760"/>
                </a:lnTo>
                <a:lnTo>
                  <a:pt x="12938"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74" name="CustomShape 99"/>
          <p:cNvSpPr/>
          <p:nvPr/>
        </p:nvSpPr>
        <p:spPr>
          <a:xfrm>
            <a:off x="5487120" y="5410440"/>
            <a:ext cx="180360" cy="128160"/>
          </a:xfrm>
          <a:custGeom>
            <a:avLst/>
            <a:gdLst/>
            <a:ahLst/>
            <a:cxnLst/>
            <a:rect l="l" t="t" r="r" b="b"/>
            <a:pathLst>
              <a:path w="21600" h="21600">
                <a:moveTo>
                  <a:pt x="15274" y="21600"/>
                </a:moveTo>
                <a:lnTo>
                  <a:pt x="21600" y="0"/>
                </a:lnTo>
                <a:lnTo>
                  <a:pt x="0" y="12840"/>
                </a:lnTo>
                <a:lnTo>
                  <a:pt x="15274"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75" name="CustomShape 100"/>
          <p:cNvSpPr/>
          <p:nvPr/>
        </p:nvSpPr>
        <p:spPr>
          <a:xfrm>
            <a:off x="5487120" y="5410440"/>
            <a:ext cx="180360" cy="128160"/>
          </a:xfrm>
          <a:custGeom>
            <a:avLst/>
            <a:gdLst/>
            <a:ahLst/>
            <a:cxnLst/>
            <a:rect l="l" t="t" r="r" b="b"/>
            <a:pathLst>
              <a:path w="21600" h="21600">
                <a:moveTo>
                  <a:pt x="15274" y="21600"/>
                </a:moveTo>
                <a:lnTo>
                  <a:pt x="21600" y="0"/>
                </a:lnTo>
                <a:lnTo>
                  <a:pt x="0" y="12840"/>
                </a:lnTo>
                <a:lnTo>
                  <a:pt x="15274"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76" name="CustomShape 101"/>
          <p:cNvSpPr/>
          <p:nvPr/>
        </p:nvSpPr>
        <p:spPr>
          <a:xfrm>
            <a:off x="5613840" y="5410440"/>
            <a:ext cx="107640" cy="128160"/>
          </a:xfrm>
          <a:custGeom>
            <a:avLst/>
            <a:gdLst/>
            <a:ahLst/>
            <a:cxnLst/>
            <a:rect l="l" t="t" r="r" b="b"/>
            <a:pathLst>
              <a:path w="21600" h="21600">
                <a:moveTo>
                  <a:pt x="21600" y="21600"/>
                </a:moveTo>
                <a:lnTo>
                  <a:pt x="10735" y="0"/>
                </a:lnTo>
                <a:lnTo>
                  <a:pt x="0" y="2160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777" name="CustomShape 102"/>
          <p:cNvSpPr/>
          <p:nvPr/>
        </p:nvSpPr>
        <p:spPr>
          <a:xfrm>
            <a:off x="5613840" y="5410440"/>
            <a:ext cx="107640" cy="128160"/>
          </a:xfrm>
          <a:custGeom>
            <a:avLst/>
            <a:gdLst/>
            <a:ahLst/>
            <a:cxnLst/>
            <a:rect l="l" t="t" r="r" b="b"/>
            <a:pathLst>
              <a:path w="21600" h="21600">
                <a:moveTo>
                  <a:pt x="21600" y="21600"/>
                </a:moveTo>
                <a:lnTo>
                  <a:pt x="10735" y="0"/>
                </a:lnTo>
                <a:lnTo>
                  <a:pt x="0" y="2160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78" name="CustomShape 103"/>
          <p:cNvSpPr/>
          <p:nvPr/>
        </p:nvSpPr>
        <p:spPr>
          <a:xfrm>
            <a:off x="5409720" y="5486400"/>
            <a:ext cx="126000" cy="184680"/>
          </a:xfrm>
          <a:custGeom>
            <a:avLst/>
            <a:gdLst/>
            <a:ahLst/>
            <a:cxnLst/>
            <a:rect l="l" t="t" r="r" b="b"/>
            <a:pathLst>
              <a:path w="21600" h="21600">
                <a:moveTo>
                  <a:pt x="21600" y="15188"/>
                </a:moveTo>
                <a:lnTo>
                  <a:pt x="12938" y="0"/>
                </a:lnTo>
                <a:lnTo>
                  <a:pt x="0" y="21600"/>
                </a:lnTo>
                <a:lnTo>
                  <a:pt x="21600" y="15188"/>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79" name="CustomShape 104"/>
          <p:cNvSpPr/>
          <p:nvPr/>
        </p:nvSpPr>
        <p:spPr>
          <a:xfrm>
            <a:off x="5409720" y="5486400"/>
            <a:ext cx="126000" cy="184680"/>
          </a:xfrm>
          <a:custGeom>
            <a:avLst/>
            <a:gdLst/>
            <a:ahLst/>
            <a:cxnLst/>
            <a:rect l="l" t="t" r="r" b="b"/>
            <a:pathLst>
              <a:path w="21600" h="21600">
                <a:moveTo>
                  <a:pt x="21600" y="15188"/>
                </a:moveTo>
                <a:lnTo>
                  <a:pt x="12938" y="0"/>
                </a:lnTo>
                <a:lnTo>
                  <a:pt x="0" y="21600"/>
                </a:lnTo>
                <a:lnTo>
                  <a:pt x="2160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80" name="CustomShape 105"/>
          <p:cNvSpPr/>
          <p:nvPr/>
        </p:nvSpPr>
        <p:spPr>
          <a:xfrm>
            <a:off x="5487120" y="5486400"/>
            <a:ext cx="126000" cy="129960"/>
          </a:xfrm>
          <a:custGeom>
            <a:avLst/>
            <a:gdLst/>
            <a:ahLst/>
            <a:cxnLst/>
            <a:rect l="l" t="t" r="r" b="b"/>
            <a:pathLst>
              <a:path w="21600" h="21600">
                <a:moveTo>
                  <a:pt x="21600" y="8760"/>
                </a:moveTo>
                <a:lnTo>
                  <a:pt x="0" y="0"/>
                </a:lnTo>
                <a:lnTo>
                  <a:pt x="8662" y="21600"/>
                </a:lnTo>
                <a:lnTo>
                  <a:pt x="21600" y="876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81" name="CustomShape 106"/>
          <p:cNvSpPr/>
          <p:nvPr/>
        </p:nvSpPr>
        <p:spPr>
          <a:xfrm>
            <a:off x="5487120" y="5486400"/>
            <a:ext cx="126000" cy="129960"/>
          </a:xfrm>
          <a:custGeom>
            <a:avLst/>
            <a:gdLst/>
            <a:ahLst/>
            <a:cxnLst/>
            <a:rect l="l" t="t" r="r" b="b"/>
            <a:pathLst>
              <a:path w="21600" h="21600">
                <a:moveTo>
                  <a:pt x="21600" y="8760"/>
                </a:moveTo>
                <a:lnTo>
                  <a:pt x="0" y="0"/>
                </a:lnTo>
                <a:lnTo>
                  <a:pt x="8662" y="21600"/>
                </a:lnTo>
                <a:lnTo>
                  <a:pt x="21600" y="876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82" name="CustomShape 107"/>
          <p:cNvSpPr/>
          <p:nvPr/>
        </p:nvSpPr>
        <p:spPr>
          <a:xfrm>
            <a:off x="5409720" y="5671440"/>
            <a:ext cx="126000" cy="181440"/>
          </a:xfrm>
          <a:custGeom>
            <a:avLst/>
            <a:gdLst/>
            <a:ahLst/>
            <a:cxnLst/>
            <a:rect l="l" t="t" r="r" b="b"/>
            <a:pathLst>
              <a:path w="21600" h="21600">
                <a:moveTo>
                  <a:pt x="21600" y="6438"/>
                </a:moveTo>
                <a:lnTo>
                  <a:pt x="0" y="0"/>
                </a:lnTo>
                <a:lnTo>
                  <a:pt x="12938" y="21600"/>
                </a:lnTo>
                <a:lnTo>
                  <a:pt x="21600" y="6438"/>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83" name="CustomShape 108"/>
          <p:cNvSpPr/>
          <p:nvPr/>
        </p:nvSpPr>
        <p:spPr>
          <a:xfrm>
            <a:off x="5409720" y="5671440"/>
            <a:ext cx="126000" cy="181440"/>
          </a:xfrm>
          <a:custGeom>
            <a:avLst/>
            <a:gdLst/>
            <a:ahLst/>
            <a:cxnLst/>
            <a:rect l="l" t="t" r="r" b="b"/>
            <a:pathLst>
              <a:path w="21600" h="21600">
                <a:moveTo>
                  <a:pt x="21600" y="6438"/>
                </a:moveTo>
                <a:lnTo>
                  <a:pt x="0" y="0"/>
                </a:lnTo>
                <a:lnTo>
                  <a:pt x="12938" y="21600"/>
                </a:lnTo>
                <a:lnTo>
                  <a:pt x="2160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84" name="CustomShape 109"/>
          <p:cNvSpPr/>
          <p:nvPr/>
        </p:nvSpPr>
        <p:spPr>
          <a:xfrm>
            <a:off x="5409720" y="5616720"/>
            <a:ext cx="126000" cy="106920"/>
          </a:xfrm>
          <a:custGeom>
            <a:avLst/>
            <a:gdLst/>
            <a:ahLst/>
            <a:cxnLst/>
            <a:rect l="l" t="t" r="r" b="b"/>
            <a:pathLst>
              <a:path w="21600" h="21600">
                <a:moveTo>
                  <a:pt x="21600" y="0"/>
                </a:moveTo>
                <a:lnTo>
                  <a:pt x="0" y="10800"/>
                </a:lnTo>
                <a:lnTo>
                  <a:pt x="21600" y="21600"/>
                </a:lnTo>
                <a:lnTo>
                  <a:pt x="2160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85" name="CustomShape 110"/>
          <p:cNvSpPr/>
          <p:nvPr/>
        </p:nvSpPr>
        <p:spPr>
          <a:xfrm>
            <a:off x="5409720" y="5616720"/>
            <a:ext cx="126000" cy="106920"/>
          </a:xfrm>
          <a:custGeom>
            <a:avLst/>
            <a:gdLst/>
            <a:ahLst/>
            <a:cxnLst/>
            <a:rect l="l" t="t" r="r" b="b"/>
            <a:pathLst>
              <a:path w="21600" h="21600">
                <a:moveTo>
                  <a:pt x="21600" y="0"/>
                </a:moveTo>
                <a:lnTo>
                  <a:pt x="0" y="10800"/>
                </a:lnTo>
                <a:lnTo>
                  <a:pt x="21600" y="21600"/>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86" name="CustomShape 111"/>
          <p:cNvSpPr/>
          <p:nvPr/>
        </p:nvSpPr>
        <p:spPr>
          <a:xfrm>
            <a:off x="5487120" y="5802120"/>
            <a:ext cx="180360" cy="127080"/>
          </a:xfrm>
          <a:custGeom>
            <a:avLst/>
            <a:gdLst/>
            <a:ahLst/>
            <a:cxnLst/>
            <a:rect l="l" t="t" r="r" b="b"/>
            <a:pathLst>
              <a:path w="21600" h="21600">
                <a:moveTo>
                  <a:pt x="15274" y="0"/>
                </a:moveTo>
                <a:lnTo>
                  <a:pt x="0" y="8688"/>
                </a:lnTo>
                <a:lnTo>
                  <a:pt x="21600" y="21600"/>
                </a:lnTo>
                <a:lnTo>
                  <a:pt x="15274"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87" name="CustomShape 112"/>
          <p:cNvSpPr/>
          <p:nvPr/>
        </p:nvSpPr>
        <p:spPr>
          <a:xfrm>
            <a:off x="5487120" y="5802120"/>
            <a:ext cx="180360" cy="127080"/>
          </a:xfrm>
          <a:custGeom>
            <a:avLst/>
            <a:gdLst/>
            <a:ahLst/>
            <a:cxnLst/>
            <a:rect l="l" t="t" r="r" b="b"/>
            <a:pathLst>
              <a:path w="21600" h="21600">
                <a:moveTo>
                  <a:pt x="15274" y="0"/>
                </a:moveTo>
                <a:lnTo>
                  <a:pt x="0" y="8688"/>
                </a:lnTo>
                <a:lnTo>
                  <a:pt x="21600" y="21600"/>
                </a:lnTo>
                <a:lnTo>
                  <a:pt x="15274"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88" name="CustomShape 113"/>
          <p:cNvSpPr/>
          <p:nvPr/>
        </p:nvSpPr>
        <p:spPr>
          <a:xfrm>
            <a:off x="5487120" y="5724360"/>
            <a:ext cx="126000" cy="128160"/>
          </a:xfrm>
          <a:custGeom>
            <a:avLst/>
            <a:gdLst/>
            <a:ahLst/>
            <a:cxnLst/>
            <a:rect l="l" t="t" r="r" b="b"/>
            <a:pathLst>
              <a:path w="21600" h="21600">
                <a:moveTo>
                  <a:pt x="8662" y="0"/>
                </a:moveTo>
                <a:lnTo>
                  <a:pt x="0" y="21600"/>
                </a:lnTo>
                <a:lnTo>
                  <a:pt x="21600" y="12912"/>
                </a:lnTo>
                <a:lnTo>
                  <a:pt x="8662"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789" name="CustomShape 114"/>
          <p:cNvSpPr/>
          <p:nvPr/>
        </p:nvSpPr>
        <p:spPr>
          <a:xfrm>
            <a:off x="5487120" y="5724360"/>
            <a:ext cx="126000" cy="128160"/>
          </a:xfrm>
          <a:custGeom>
            <a:avLst/>
            <a:gdLst/>
            <a:ahLst/>
            <a:cxnLst/>
            <a:rect l="l" t="t" r="r" b="b"/>
            <a:pathLst>
              <a:path w="21600" h="21600">
                <a:moveTo>
                  <a:pt x="8662" y="0"/>
                </a:moveTo>
                <a:lnTo>
                  <a:pt x="0" y="21600"/>
                </a:lnTo>
                <a:lnTo>
                  <a:pt x="21600" y="12912"/>
                </a:lnTo>
                <a:lnTo>
                  <a:pt x="8662"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90" name="CustomShape 115"/>
          <p:cNvSpPr/>
          <p:nvPr/>
        </p:nvSpPr>
        <p:spPr>
          <a:xfrm>
            <a:off x="5666400" y="5802120"/>
            <a:ext cx="181440" cy="127080"/>
          </a:xfrm>
          <a:custGeom>
            <a:avLst/>
            <a:gdLst/>
            <a:ahLst/>
            <a:cxnLst/>
            <a:rect l="l" t="t" r="r" b="b"/>
            <a:pathLst>
              <a:path w="21600" h="21600">
                <a:moveTo>
                  <a:pt x="6357" y="0"/>
                </a:moveTo>
                <a:lnTo>
                  <a:pt x="0" y="21600"/>
                </a:lnTo>
                <a:lnTo>
                  <a:pt x="21600" y="8688"/>
                </a:lnTo>
                <a:lnTo>
                  <a:pt x="6357"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791" name="CustomShape 116"/>
          <p:cNvSpPr/>
          <p:nvPr/>
        </p:nvSpPr>
        <p:spPr>
          <a:xfrm>
            <a:off x="5666400" y="5802120"/>
            <a:ext cx="181440" cy="127080"/>
          </a:xfrm>
          <a:custGeom>
            <a:avLst/>
            <a:gdLst/>
            <a:ahLst/>
            <a:cxnLst/>
            <a:rect l="l" t="t" r="r" b="b"/>
            <a:pathLst>
              <a:path w="21600" h="21600">
                <a:moveTo>
                  <a:pt x="6357" y="0"/>
                </a:moveTo>
                <a:lnTo>
                  <a:pt x="0" y="21600"/>
                </a:lnTo>
                <a:lnTo>
                  <a:pt x="21600" y="8688"/>
                </a:lnTo>
                <a:lnTo>
                  <a:pt x="6357"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92" name="CustomShape 117"/>
          <p:cNvSpPr/>
          <p:nvPr/>
        </p:nvSpPr>
        <p:spPr>
          <a:xfrm>
            <a:off x="5613840" y="5802120"/>
            <a:ext cx="107640" cy="127080"/>
          </a:xfrm>
          <a:custGeom>
            <a:avLst/>
            <a:gdLst/>
            <a:ahLst/>
            <a:cxnLst/>
            <a:rect l="l" t="t" r="r" b="b"/>
            <a:pathLst>
              <a:path w="21600" h="21600">
                <a:moveTo>
                  <a:pt x="0" y="0"/>
                </a:moveTo>
                <a:lnTo>
                  <a:pt x="10735" y="21600"/>
                </a:lnTo>
                <a:lnTo>
                  <a:pt x="21600" y="0"/>
                </a:lnTo>
                <a:lnTo>
                  <a:pt x="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93" name="CustomShape 118"/>
          <p:cNvSpPr/>
          <p:nvPr/>
        </p:nvSpPr>
        <p:spPr>
          <a:xfrm>
            <a:off x="5613840" y="5802120"/>
            <a:ext cx="107640" cy="127080"/>
          </a:xfrm>
          <a:custGeom>
            <a:avLst/>
            <a:gdLst/>
            <a:ahLst/>
            <a:cxnLst/>
            <a:rect l="l" t="t" r="r" b="b"/>
            <a:pathLst>
              <a:path w="21600" h="21600">
                <a:moveTo>
                  <a:pt x="0" y="0"/>
                </a:moveTo>
                <a:lnTo>
                  <a:pt x="10735" y="21600"/>
                </a:lnTo>
                <a:lnTo>
                  <a:pt x="21600" y="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94" name="CustomShape 119"/>
          <p:cNvSpPr/>
          <p:nvPr/>
        </p:nvSpPr>
        <p:spPr>
          <a:xfrm>
            <a:off x="5796720" y="5671440"/>
            <a:ext cx="127080" cy="181440"/>
          </a:xfrm>
          <a:custGeom>
            <a:avLst/>
            <a:gdLst/>
            <a:ahLst/>
            <a:cxnLst/>
            <a:rect l="l" t="t" r="r" b="b"/>
            <a:pathLst>
              <a:path w="21600" h="21600">
                <a:moveTo>
                  <a:pt x="0" y="6438"/>
                </a:moveTo>
                <a:lnTo>
                  <a:pt x="8772" y="21600"/>
                </a:lnTo>
                <a:lnTo>
                  <a:pt x="21600" y="0"/>
                </a:lnTo>
                <a:lnTo>
                  <a:pt x="0" y="643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95" name="CustomShape 120"/>
          <p:cNvSpPr/>
          <p:nvPr/>
        </p:nvSpPr>
        <p:spPr>
          <a:xfrm>
            <a:off x="5796720" y="5671440"/>
            <a:ext cx="127080" cy="181440"/>
          </a:xfrm>
          <a:custGeom>
            <a:avLst/>
            <a:gdLst/>
            <a:ahLst/>
            <a:cxnLst/>
            <a:rect l="l" t="t" r="r" b="b"/>
            <a:pathLst>
              <a:path w="21600" h="21600">
                <a:moveTo>
                  <a:pt x="0" y="6438"/>
                </a:moveTo>
                <a:lnTo>
                  <a:pt x="8772" y="21600"/>
                </a:lnTo>
                <a:lnTo>
                  <a:pt x="21600" y="0"/>
                </a:lnTo>
                <a:lnTo>
                  <a:pt x="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96" name="CustomShape 121"/>
          <p:cNvSpPr/>
          <p:nvPr/>
        </p:nvSpPr>
        <p:spPr>
          <a:xfrm>
            <a:off x="5722200" y="5724360"/>
            <a:ext cx="126000" cy="128160"/>
          </a:xfrm>
          <a:custGeom>
            <a:avLst/>
            <a:gdLst/>
            <a:ahLst/>
            <a:cxnLst/>
            <a:rect l="l" t="t" r="r" b="b"/>
            <a:pathLst>
              <a:path w="21600" h="21600">
                <a:moveTo>
                  <a:pt x="0" y="12912"/>
                </a:moveTo>
                <a:lnTo>
                  <a:pt x="21600" y="21600"/>
                </a:lnTo>
                <a:lnTo>
                  <a:pt x="12938" y="0"/>
                </a:lnTo>
                <a:lnTo>
                  <a:pt x="0" y="129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97" name="CustomShape 122"/>
          <p:cNvSpPr/>
          <p:nvPr/>
        </p:nvSpPr>
        <p:spPr>
          <a:xfrm>
            <a:off x="5722200" y="5724360"/>
            <a:ext cx="126000" cy="128160"/>
          </a:xfrm>
          <a:custGeom>
            <a:avLst/>
            <a:gdLst/>
            <a:ahLst/>
            <a:cxnLst/>
            <a:rect l="l" t="t" r="r" b="b"/>
            <a:pathLst>
              <a:path w="21600" h="21600">
                <a:moveTo>
                  <a:pt x="0" y="12912"/>
                </a:moveTo>
                <a:lnTo>
                  <a:pt x="21600" y="21600"/>
                </a:lnTo>
                <a:lnTo>
                  <a:pt x="12938" y="0"/>
                </a:lnTo>
                <a:lnTo>
                  <a:pt x="0" y="12912"/>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798" name="CustomShape 123"/>
          <p:cNvSpPr/>
          <p:nvPr/>
        </p:nvSpPr>
        <p:spPr>
          <a:xfrm>
            <a:off x="5943240" y="541044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799" name="CustomShape 124"/>
          <p:cNvSpPr/>
          <p:nvPr/>
        </p:nvSpPr>
        <p:spPr>
          <a:xfrm>
            <a:off x="5943240" y="541044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path>
            </a:pathLst>
          </a:custGeom>
          <a:noFill/>
          <a:ln w="7920">
            <a:solidFill>
              <a:srgbClr val="A2C1FE"/>
            </a:solidFill>
            <a:round/>
          </a:ln>
        </p:spPr>
        <p:style>
          <a:lnRef idx="0">
            <a:scrgbClr r="0" g="0" b="0"/>
          </a:lnRef>
          <a:fillRef idx="0">
            <a:scrgbClr r="0" g="0" b="0"/>
          </a:fillRef>
          <a:effectRef idx="0">
            <a:scrgbClr r="0" g="0" b="0"/>
          </a:effectRef>
          <a:fontRef idx="minor"/>
        </p:style>
      </p:sp>
      <p:sp>
        <p:nvSpPr>
          <p:cNvPr id="800" name="CustomShape 125"/>
          <p:cNvSpPr/>
          <p:nvPr/>
        </p:nvSpPr>
        <p:spPr>
          <a:xfrm>
            <a:off x="6069600" y="5539680"/>
            <a:ext cx="131040" cy="131040"/>
          </a:xfrm>
          <a:custGeom>
            <a:avLst/>
            <a:gdLst/>
            <a:ahLst/>
            <a:cxnLst/>
            <a:rect l="l" t="t" r="r" b="b"/>
            <a:pathLst>
              <a:path w="21600" h="21600">
                <a:moveTo>
                  <a:pt x="21600" y="21600"/>
                </a:moveTo>
                <a:lnTo>
                  <a:pt x="0" y="12630"/>
                </a:lnTo>
                <a:lnTo>
                  <a:pt x="12725" y="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801" name="CustomShape 126"/>
          <p:cNvSpPr/>
          <p:nvPr/>
        </p:nvSpPr>
        <p:spPr>
          <a:xfrm>
            <a:off x="6069600" y="5539680"/>
            <a:ext cx="131040" cy="131040"/>
          </a:xfrm>
          <a:custGeom>
            <a:avLst/>
            <a:gdLst/>
            <a:ahLst/>
            <a:cxnLst/>
            <a:rect l="l" t="t" r="r" b="b"/>
            <a:pathLst>
              <a:path w="21600" h="21600">
                <a:moveTo>
                  <a:pt x="21600" y="21600"/>
                </a:moveTo>
                <a:lnTo>
                  <a:pt x="0" y="12630"/>
                </a:lnTo>
                <a:lnTo>
                  <a:pt x="12725" y="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02" name="CustomShape 127"/>
          <p:cNvSpPr/>
          <p:nvPr/>
        </p:nvSpPr>
        <p:spPr>
          <a:xfrm>
            <a:off x="6069600" y="5616720"/>
            <a:ext cx="131040" cy="106920"/>
          </a:xfrm>
          <a:custGeom>
            <a:avLst/>
            <a:gdLst/>
            <a:ahLst/>
            <a:cxnLst/>
            <a:rect l="l" t="t" r="r" b="b"/>
            <a:pathLst>
              <a:path w="21600" h="21600">
                <a:moveTo>
                  <a:pt x="21600" y="10800"/>
                </a:moveTo>
                <a:lnTo>
                  <a:pt x="0" y="21600"/>
                </a:lnTo>
                <a:lnTo>
                  <a:pt x="0" y="0"/>
                </a:lnTo>
                <a:lnTo>
                  <a:pt x="21600" y="108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03" name="CustomShape 128"/>
          <p:cNvSpPr/>
          <p:nvPr/>
        </p:nvSpPr>
        <p:spPr>
          <a:xfrm>
            <a:off x="6069600" y="5616720"/>
            <a:ext cx="131040" cy="106920"/>
          </a:xfrm>
          <a:custGeom>
            <a:avLst/>
            <a:gdLst/>
            <a:ahLst/>
            <a:cxnLst/>
            <a:rect l="l" t="t" r="r" b="b"/>
            <a:pathLst>
              <a:path w="21600" h="21600">
                <a:moveTo>
                  <a:pt x="21600" y="10800"/>
                </a:moveTo>
                <a:lnTo>
                  <a:pt x="0" y="21600"/>
                </a:lnTo>
                <a:lnTo>
                  <a:pt x="0" y="0"/>
                </a:lnTo>
                <a:lnTo>
                  <a:pt x="21600" y="108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04" name="CustomShape 129"/>
          <p:cNvSpPr/>
          <p:nvPr/>
        </p:nvSpPr>
        <p:spPr>
          <a:xfrm>
            <a:off x="6069600" y="5671440"/>
            <a:ext cx="131040" cy="131040"/>
          </a:xfrm>
          <a:custGeom>
            <a:avLst/>
            <a:gdLst/>
            <a:ahLst/>
            <a:cxnLst/>
            <a:rect l="l" t="t" r="r" b="b"/>
            <a:pathLst>
              <a:path w="21600" h="21600">
                <a:moveTo>
                  <a:pt x="21600" y="0"/>
                </a:moveTo>
                <a:lnTo>
                  <a:pt x="12725" y="21600"/>
                </a:lnTo>
                <a:lnTo>
                  <a:pt x="0" y="8922"/>
                </a:lnTo>
                <a:lnTo>
                  <a:pt x="2160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05" name="CustomShape 130"/>
          <p:cNvSpPr/>
          <p:nvPr/>
        </p:nvSpPr>
        <p:spPr>
          <a:xfrm>
            <a:off x="6069600" y="5671440"/>
            <a:ext cx="131040" cy="131040"/>
          </a:xfrm>
          <a:custGeom>
            <a:avLst/>
            <a:gdLst/>
            <a:ahLst/>
            <a:cxnLst/>
            <a:rect l="l" t="t" r="r" b="b"/>
            <a:pathLst>
              <a:path w="21600" h="21600">
                <a:moveTo>
                  <a:pt x="21600" y="0"/>
                </a:moveTo>
                <a:lnTo>
                  <a:pt x="12725" y="21600"/>
                </a:lnTo>
                <a:lnTo>
                  <a:pt x="0" y="8922"/>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06" name="CustomShape 131"/>
          <p:cNvSpPr/>
          <p:nvPr/>
        </p:nvSpPr>
        <p:spPr>
          <a:xfrm>
            <a:off x="6147360" y="5671440"/>
            <a:ext cx="107640" cy="131040"/>
          </a:xfrm>
          <a:custGeom>
            <a:avLst/>
            <a:gdLst/>
            <a:ahLst/>
            <a:cxnLst/>
            <a:rect l="l" t="t" r="r" b="b"/>
            <a:pathLst>
              <a:path w="21600" h="21600">
                <a:moveTo>
                  <a:pt x="10735" y="0"/>
                </a:moveTo>
                <a:lnTo>
                  <a:pt x="21600" y="21600"/>
                </a:lnTo>
                <a:lnTo>
                  <a:pt x="0" y="21600"/>
                </a:lnTo>
                <a:lnTo>
                  <a:pt x="10735"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07" name="CustomShape 132"/>
          <p:cNvSpPr/>
          <p:nvPr/>
        </p:nvSpPr>
        <p:spPr>
          <a:xfrm>
            <a:off x="6147360" y="5671440"/>
            <a:ext cx="107640" cy="131040"/>
          </a:xfrm>
          <a:custGeom>
            <a:avLst/>
            <a:gdLst/>
            <a:ahLst/>
            <a:cxnLst/>
            <a:rect l="l" t="t" r="r" b="b"/>
            <a:pathLst>
              <a:path w="21600" h="21600">
                <a:moveTo>
                  <a:pt x="10735" y="0"/>
                </a:moveTo>
                <a:lnTo>
                  <a:pt x="21600" y="21600"/>
                </a:lnTo>
                <a:lnTo>
                  <a:pt x="0" y="21600"/>
                </a:lnTo>
                <a:lnTo>
                  <a:pt x="10735"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08" name="CustomShape 133"/>
          <p:cNvSpPr/>
          <p:nvPr/>
        </p:nvSpPr>
        <p:spPr>
          <a:xfrm>
            <a:off x="6199920" y="5671440"/>
            <a:ext cx="129600" cy="129960"/>
          </a:xfrm>
          <a:custGeom>
            <a:avLst/>
            <a:gdLst/>
            <a:ahLst/>
            <a:cxnLst/>
            <a:rect l="l" t="t" r="r" b="b"/>
            <a:pathLst>
              <a:path w="21600" h="21600">
                <a:moveTo>
                  <a:pt x="0" y="0"/>
                </a:moveTo>
                <a:lnTo>
                  <a:pt x="21600" y="8970"/>
                </a:lnTo>
                <a:lnTo>
                  <a:pt x="8832" y="21600"/>
                </a:lnTo>
                <a:lnTo>
                  <a:pt x="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809" name="CustomShape 134"/>
          <p:cNvSpPr/>
          <p:nvPr/>
        </p:nvSpPr>
        <p:spPr>
          <a:xfrm>
            <a:off x="6199920" y="5671440"/>
            <a:ext cx="129600" cy="129960"/>
          </a:xfrm>
          <a:custGeom>
            <a:avLst/>
            <a:gdLst/>
            <a:ahLst/>
            <a:cxnLst/>
            <a:rect l="l" t="t" r="r" b="b"/>
            <a:pathLst>
              <a:path w="21600" h="21600">
                <a:moveTo>
                  <a:pt x="0" y="0"/>
                </a:moveTo>
                <a:lnTo>
                  <a:pt x="21600" y="8970"/>
                </a:lnTo>
                <a:lnTo>
                  <a:pt x="8832" y="2160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10" name="CustomShape 135"/>
          <p:cNvSpPr/>
          <p:nvPr/>
        </p:nvSpPr>
        <p:spPr>
          <a:xfrm>
            <a:off x="6199920" y="5615640"/>
            <a:ext cx="129600" cy="108360"/>
          </a:xfrm>
          <a:custGeom>
            <a:avLst/>
            <a:gdLst/>
            <a:ahLst/>
            <a:cxnLst/>
            <a:rect l="l" t="t" r="r" b="b"/>
            <a:pathLst>
              <a:path w="21600" h="21600">
                <a:moveTo>
                  <a:pt x="0" y="10871"/>
                </a:moveTo>
                <a:lnTo>
                  <a:pt x="21600" y="0"/>
                </a:lnTo>
                <a:lnTo>
                  <a:pt x="21600" y="21600"/>
                </a:lnTo>
                <a:lnTo>
                  <a:pt x="0" y="10871"/>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11" name="CustomShape 136"/>
          <p:cNvSpPr/>
          <p:nvPr/>
        </p:nvSpPr>
        <p:spPr>
          <a:xfrm>
            <a:off x="6199920" y="5615640"/>
            <a:ext cx="129600" cy="108360"/>
          </a:xfrm>
          <a:custGeom>
            <a:avLst/>
            <a:gdLst/>
            <a:ahLst/>
            <a:cxnLst/>
            <a:rect l="l" t="t" r="r" b="b"/>
            <a:pathLst>
              <a:path w="21600" h="21600">
                <a:moveTo>
                  <a:pt x="0" y="10871"/>
                </a:moveTo>
                <a:lnTo>
                  <a:pt x="21600" y="0"/>
                </a:lnTo>
                <a:lnTo>
                  <a:pt x="21600" y="21600"/>
                </a:lnTo>
                <a:lnTo>
                  <a:pt x="0" y="10871"/>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12" name="CustomShape 137"/>
          <p:cNvSpPr/>
          <p:nvPr/>
        </p:nvSpPr>
        <p:spPr>
          <a:xfrm>
            <a:off x="6199920" y="5537880"/>
            <a:ext cx="129600" cy="132840"/>
          </a:xfrm>
          <a:custGeom>
            <a:avLst/>
            <a:gdLst/>
            <a:ahLst/>
            <a:cxnLst/>
            <a:rect l="l" t="t" r="r" b="b"/>
            <a:pathLst>
              <a:path w="21600" h="21600">
                <a:moveTo>
                  <a:pt x="0" y="21600"/>
                </a:moveTo>
                <a:lnTo>
                  <a:pt x="8938" y="0"/>
                </a:lnTo>
                <a:lnTo>
                  <a:pt x="21600" y="12678"/>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13" name="CustomShape 138"/>
          <p:cNvSpPr/>
          <p:nvPr/>
        </p:nvSpPr>
        <p:spPr>
          <a:xfrm>
            <a:off x="6199920" y="5537880"/>
            <a:ext cx="129600" cy="132840"/>
          </a:xfrm>
          <a:custGeom>
            <a:avLst/>
            <a:gdLst/>
            <a:ahLst/>
            <a:cxnLst/>
            <a:rect l="l" t="t" r="r" b="b"/>
            <a:pathLst>
              <a:path w="21600" h="21600">
                <a:moveTo>
                  <a:pt x="0" y="21600"/>
                </a:moveTo>
                <a:lnTo>
                  <a:pt x="8938" y="0"/>
                </a:lnTo>
                <a:lnTo>
                  <a:pt x="21600" y="12678"/>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14" name="CustomShape 139"/>
          <p:cNvSpPr/>
          <p:nvPr/>
        </p:nvSpPr>
        <p:spPr>
          <a:xfrm>
            <a:off x="6147360" y="5537880"/>
            <a:ext cx="107640" cy="132840"/>
          </a:xfrm>
          <a:custGeom>
            <a:avLst/>
            <a:gdLst/>
            <a:ahLst/>
            <a:cxnLst/>
            <a:rect l="l" t="t" r="r" b="b"/>
            <a:pathLst>
              <a:path w="21600" h="21600">
                <a:moveTo>
                  <a:pt x="10735" y="21600"/>
                </a:moveTo>
                <a:lnTo>
                  <a:pt x="0" y="0"/>
                </a:lnTo>
                <a:lnTo>
                  <a:pt x="21600" y="0"/>
                </a:lnTo>
                <a:lnTo>
                  <a:pt x="10735"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815" name="CustomShape 140"/>
          <p:cNvSpPr/>
          <p:nvPr/>
        </p:nvSpPr>
        <p:spPr>
          <a:xfrm>
            <a:off x="6147360" y="5537880"/>
            <a:ext cx="107640" cy="132840"/>
          </a:xfrm>
          <a:custGeom>
            <a:avLst/>
            <a:gdLst/>
            <a:ahLst/>
            <a:cxnLst/>
            <a:rect l="l" t="t" r="r" b="b"/>
            <a:pathLst>
              <a:path w="21600" h="21600">
                <a:moveTo>
                  <a:pt x="10735" y="21600"/>
                </a:moveTo>
                <a:lnTo>
                  <a:pt x="0" y="0"/>
                </a:lnTo>
                <a:lnTo>
                  <a:pt x="21600" y="0"/>
                </a:lnTo>
                <a:lnTo>
                  <a:pt x="10735"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16" name="CustomShape 141"/>
          <p:cNvSpPr/>
          <p:nvPr/>
        </p:nvSpPr>
        <p:spPr>
          <a:xfrm>
            <a:off x="6330600" y="5486400"/>
            <a:ext cx="127080" cy="184680"/>
          </a:xfrm>
          <a:custGeom>
            <a:avLst/>
            <a:gdLst/>
            <a:ahLst/>
            <a:cxnLst/>
            <a:rect l="l" t="t" r="r" b="b"/>
            <a:pathLst>
              <a:path w="21600" h="21600">
                <a:moveTo>
                  <a:pt x="0" y="15188"/>
                </a:moveTo>
                <a:lnTo>
                  <a:pt x="21600" y="21600"/>
                </a:lnTo>
                <a:lnTo>
                  <a:pt x="8772" y="0"/>
                </a:lnTo>
                <a:lnTo>
                  <a:pt x="0" y="1518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17" name="CustomShape 142"/>
          <p:cNvSpPr/>
          <p:nvPr/>
        </p:nvSpPr>
        <p:spPr>
          <a:xfrm>
            <a:off x="6330600" y="5486400"/>
            <a:ext cx="127080" cy="184680"/>
          </a:xfrm>
          <a:custGeom>
            <a:avLst/>
            <a:gdLst/>
            <a:ahLst/>
            <a:cxnLst/>
            <a:rect l="l" t="t" r="r" b="b"/>
            <a:pathLst>
              <a:path w="21600" h="21600">
                <a:moveTo>
                  <a:pt x="0" y="15188"/>
                </a:moveTo>
                <a:lnTo>
                  <a:pt x="21600" y="21600"/>
                </a:lnTo>
                <a:lnTo>
                  <a:pt x="8772" y="0"/>
                </a:lnTo>
                <a:lnTo>
                  <a:pt x="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18" name="CustomShape 143"/>
          <p:cNvSpPr/>
          <p:nvPr/>
        </p:nvSpPr>
        <p:spPr>
          <a:xfrm>
            <a:off x="6330600" y="5616720"/>
            <a:ext cx="127080" cy="106920"/>
          </a:xfrm>
          <a:custGeom>
            <a:avLst/>
            <a:gdLst/>
            <a:ahLst/>
            <a:cxnLst/>
            <a:rect l="l" t="t" r="r" b="b"/>
            <a:pathLst>
              <a:path w="21600" h="21600">
                <a:moveTo>
                  <a:pt x="0" y="21600"/>
                </a:moveTo>
                <a:lnTo>
                  <a:pt x="21600" y="10800"/>
                </a:lnTo>
                <a:lnTo>
                  <a:pt x="0" y="0"/>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19" name="CustomShape 144"/>
          <p:cNvSpPr/>
          <p:nvPr/>
        </p:nvSpPr>
        <p:spPr>
          <a:xfrm>
            <a:off x="6330600" y="5616720"/>
            <a:ext cx="127080" cy="106920"/>
          </a:xfrm>
          <a:custGeom>
            <a:avLst/>
            <a:gdLst/>
            <a:ahLst/>
            <a:cxnLst/>
            <a:rect l="l" t="t" r="r" b="b"/>
            <a:pathLst>
              <a:path w="21600" h="21600">
                <a:moveTo>
                  <a:pt x="0" y="21600"/>
                </a:moveTo>
                <a:lnTo>
                  <a:pt x="21600" y="10800"/>
                </a:lnTo>
                <a:lnTo>
                  <a:pt x="0" y="0"/>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20" name="CustomShape 145"/>
          <p:cNvSpPr/>
          <p:nvPr/>
        </p:nvSpPr>
        <p:spPr>
          <a:xfrm>
            <a:off x="6199920" y="5410440"/>
            <a:ext cx="181440" cy="128160"/>
          </a:xfrm>
          <a:custGeom>
            <a:avLst/>
            <a:gdLst/>
            <a:ahLst/>
            <a:cxnLst/>
            <a:rect l="l" t="t" r="r" b="b"/>
            <a:pathLst>
              <a:path w="21600" h="21600">
                <a:moveTo>
                  <a:pt x="6357" y="21600"/>
                </a:moveTo>
                <a:lnTo>
                  <a:pt x="21600" y="12840"/>
                </a:lnTo>
                <a:lnTo>
                  <a:pt x="0" y="0"/>
                </a:lnTo>
                <a:lnTo>
                  <a:pt x="6357"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21" name="CustomShape 146"/>
          <p:cNvSpPr/>
          <p:nvPr/>
        </p:nvSpPr>
        <p:spPr>
          <a:xfrm>
            <a:off x="6199920" y="5410440"/>
            <a:ext cx="181440" cy="128160"/>
          </a:xfrm>
          <a:custGeom>
            <a:avLst/>
            <a:gdLst/>
            <a:ahLst/>
            <a:cxnLst/>
            <a:rect l="l" t="t" r="r" b="b"/>
            <a:pathLst>
              <a:path w="21600" h="21600">
                <a:moveTo>
                  <a:pt x="6357" y="21600"/>
                </a:moveTo>
                <a:lnTo>
                  <a:pt x="21600" y="12840"/>
                </a:lnTo>
                <a:lnTo>
                  <a:pt x="0" y="0"/>
                </a:lnTo>
                <a:lnTo>
                  <a:pt x="6357"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22" name="CustomShape 147"/>
          <p:cNvSpPr/>
          <p:nvPr/>
        </p:nvSpPr>
        <p:spPr>
          <a:xfrm>
            <a:off x="6255720" y="5486400"/>
            <a:ext cx="126000" cy="129960"/>
          </a:xfrm>
          <a:custGeom>
            <a:avLst/>
            <a:gdLst/>
            <a:ahLst/>
            <a:cxnLst/>
            <a:rect l="l" t="t" r="r" b="b"/>
            <a:pathLst>
              <a:path w="21600" h="21600">
                <a:moveTo>
                  <a:pt x="12938" y="21600"/>
                </a:moveTo>
                <a:lnTo>
                  <a:pt x="21600" y="0"/>
                </a:lnTo>
                <a:lnTo>
                  <a:pt x="0" y="8760"/>
                </a:lnTo>
                <a:lnTo>
                  <a:pt x="12938"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23" name="CustomShape 148"/>
          <p:cNvSpPr/>
          <p:nvPr/>
        </p:nvSpPr>
        <p:spPr>
          <a:xfrm>
            <a:off x="6255720" y="5486400"/>
            <a:ext cx="126000" cy="129960"/>
          </a:xfrm>
          <a:custGeom>
            <a:avLst/>
            <a:gdLst/>
            <a:ahLst/>
            <a:cxnLst/>
            <a:rect l="l" t="t" r="r" b="b"/>
            <a:pathLst>
              <a:path w="21600" h="21600">
                <a:moveTo>
                  <a:pt x="12938" y="21600"/>
                </a:moveTo>
                <a:lnTo>
                  <a:pt x="21600" y="0"/>
                </a:lnTo>
                <a:lnTo>
                  <a:pt x="0" y="8760"/>
                </a:lnTo>
                <a:lnTo>
                  <a:pt x="12938"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24" name="CustomShape 149"/>
          <p:cNvSpPr/>
          <p:nvPr/>
        </p:nvSpPr>
        <p:spPr>
          <a:xfrm>
            <a:off x="6020640" y="5410440"/>
            <a:ext cx="180360" cy="128160"/>
          </a:xfrm>
          <a:custGeom>
            <a:avLst/>
            <a:gdLst/>
            <a:ahLst/>
            <a:cxnLst/>
            <a:rect l="l" t="t" r="r" b="b"/>
            <a:pathLst>
              <a:path w="21600" h="21600">
                <a:moveTo>
                  <a:pt x="15274" y="21600"/>
                </a:moveTo>
                <a:lnTo>
                  <a:pt x="21600" y="0"/>
                </a:lnTo>
                <a:lnTo>
                  <a:pt x="0" y="12840"/>
                </a:lnTo>
                <a:lnTo>
                  <a:pt x="15274"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25" name="CustomShape 150"/>
          <p:cNvSpPr/>
          <p:nvPr/>
        </p:nvSpPr>
        <p:spPr>
          <a:xfrm>
            <a:off x="6020640" y="5410440"/>
            <a:ext cx="180360" cy="128160"/>
          </a:xfrm>
          <a:custGeom>
            <a:avLst/>
            <a:gdLst/>
            <a:ahLst/>
            <a:cxnLst/>
            <a:rect l="l" t="t" r="r" b="b"/>
            <a:pathLst>
              <a:path w="21600" h="21600">
                <a:moveTo>
                  <a:pt x="15274" y="21600"/>
                </a:moveTo>
                <a:lnTo>
                  <a:pt x="21600" y="0"/>
                </a:lnTo>
                <a:lnTo>
                  <a:pt x="0" y="12840"/>
                </a:lnTo>
                <a:lnTo>
                  <a:pt x="15274"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26" name="CustomShape 151"/>
          <p:cNvSpPr/>
          <p:nvPr/>
        </p:nvSpPr>
        <p:spPr>
          <a:xfrm>
            <a:off x="6147360" y="5410440"/>
            <a:ext cx="107640" cy="128160"/>
          </a:xfrm>
          <a:custGeom>
            <a:avLst/>
            <a:gdLst/>
            <a:ahLst/>
            <a:cxnLst/>
            <a:rect l="l" t="t" r="r" b="b"/>
            <a:pathLst>
              <a:path w="21600" h="21600">
                <a:moveTo>
                  <a:pt x="21600" y="21600"/>
                </a:moveTo>
                <a:lnTo>
                  <a:pt x="10735" y="0"/>
                </a:lnTo>
                <a:lnTo>
                  <a:pt x="0" y="2160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827" name="CustomShape 152"/>
          <p:cNvSpPr/>
          <p:nvPr/>
        </p:nvSpPr>
        <p:spPr>
          <a:xfrm>
            <a:off x="6147360" y="5410440"/>
            <a:ext cx="107640" cy="128160"/>
          </a:xfrm>
          <a:custGeom>
            <a:avLst/>
            <a:gdLst/>
            <a:ahLst/>
            <a:cxnLst/>
            <a:rect l="l" t="t" r="r" b="b"/>
            <a:pathLst>
              <a:path w="21600" h="21600">
                <a:moveTo>
                  <a:pt x="21600" y="21600"/>
                </a:moveTo>
                <a:lnTo>
                  <a:pt x="10735" y="0"/>
                </a:lnTo>
                <a:lnTo>
                  <a:pt x="0" y="2160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28" name="CustomShape 153"/>
          <p:cNvSpPr/>
          <p:nvPr/>
        </p:nvSpPr>
        <p:spPr>
          <a:xfrm>
            <a:off x="5943240" y="5486400"/>
            <a:ext cx="126000" cy="184680"/>
          </a:xfrm>
          <a:custGeom>
            <a:avLst/>
            <a:gdLst/>
            <a:ahLst/>
            <a:cxnLst/>
            <a:rect l="l" t="t" r="r" b="b"/>
            <a:pathLst>
              <a:path w="21600" h="21600">
                <a:moveTo>
                  <a:pt x="21600" y="15188"/>
                </a:moveTo>
                <a:lnTo>
                  <a:pt x="12938" y="0"/>
                </a:lnTo>
                <a:lnTo>
                  <a:pt x="0" y="21600"/>
                </a:lnTo>
                <a:lnTo>
                  <a:pt x="21600" y="15188"/>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29" name="CustomShape 154"/>
          <p:cNvSpPr/>
          <p:nvPr/>
        </p:nvSpPr>
        <p:spPr>
          <a:xfrm>
            <a:off x="5943240" y="5486400"/>
            <a:ext cx="126000" cy="184680"/>
          </a:xfrm>
          <a:custGeom>
            <a:avLst/>
            <a:gdLst/>
            <a:ahLst/>
            <a:cxnLst/>
            <a:rect l="l" t="t" r="r" b="b"/>
            <a:pathLst>
              <a:path w="21600" h="21600">
                <a:moveTo>
                  <a:pt x="21600" y="15188"/>
                </a:moveTo>
                <a:lnTo>
                  <a:pt x="12938" y="0"/>
                </a:lnTo>
                <a:lnTo>
                  <a:pt x="0" y="21600"/>
                </a:lnTo>
                <a:lnTo>
                  <a:pt x="2160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30" name="CustomShape 155"/>
          <p:cNvSpPr/>
          <p:nvPr/>
        </p:nvSpPr>
        <p:spPr>
          <a:xfrm>
            <a:off x="6020640" y="5486400"/>
            <a:ext cx="126000" cy="129960"/>
          </a:xfrm>
          <a:custGeom>
            <a:avLst/>
            <a:gdLst/>
            <a:ahLst/>
            <a:cxnLst/>
            <a:rect l="l" t="t" r="r" b="b"/>
            <a:pathLst>
              <a:path w="21600" h="21600">
                <a:moveTo>
                  <a:pt x="21600" y="8760"/>
                </a:moveTo>
                <a:lnTo>
                  <a:pt x="0" y="0"/>
                </a:lnTo>
                <a:lnTo>
                  <a:pt x="8662" y="21600"/>
                </a:lnTo>
                <a:lnTo>
                  <a:pt x="21600" y="876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31" name="CustomShape 156"/>
          <p:cNvSpPr/>
          <p:nvPr/>
        </p:nvSpPr>
        <p:spPr>
          <a:xfrm>
            <a:off x="6020640" y="5486400"/>
            <a:ext cx="126000" cy="129960"/>
          </a:xfrm>
          <a:custGeom>
            <a:avLst/>
            <a:gdLst/>
            <a:ahLst/>
            <a:cxnLst/>
            <a:rect l="l" t="t" r="r" b="b"/>
            <a:pathLst>
              <a:path w="21600" h="21600">
                <a:moveTo>
                  <a:pt x="21600" y="8760"/>
                </a:moveTo>
                <a:lnTo>
                  <a:pt x="0" y="0"/>
                </a:lnTo>
                <a:lnTo>
                  <a:pt x="8662" y="21600"/>
                </a:lnTo>
                <a:lnTo>
                  <a:pt x="21600" y="876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32" name="CustomShape 157"/>
          <p:cNvSpPr/>
          <p:nvPr/>
        </p:nvSpPr>
        <p:spPr>
          <a:xfrm>
            <a:off x="5943240" y="5671440"/>
            <a:ext cx="126000" cy="181440"/>
          </a:xfrm>
          <a:custGeom>
            <a:avLst/>
            <a:gdLst/>
            <a:ahLst/>
            <a:cxnLst/>
            <a:rect l="l" t="t" r="r" b="b"/>
            <a:pathLst>
              <a:path w="21600" h="21600">
                <a:moveTo>
                  <a:pt x="21600" y="6438"/>
                </a:moveTo>
                <a:lnTo>
                  <a:pt x="0" y="0"/>
                </a:lnTo>
                <a:lnTo>
                  <a:pt x="12938" y="21600"/>
                </a:lnTo>
                <a:lnTo>
                  <a:pt x="21600" y="6438"/>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833" name="CustomShape 158"/>
          <p:cNvSpPr/>
          <p:nvPr/>
        </p:nvSpPr>
        <p:spPr>
          <a:xfrm>
            <a:off x="5943240" y="5671440"/>
            <a:ext cx="126000" cy="181440"/>
          </a:xfrm>
          <a:custGeom>
            <a:avLst/>
            <a:gdLst/>
            <a:ahLst/>
            <a:cxnLst/>
            <a:rect l="l" t="t" r="r" b="b"/>
            <a:pathLst>
              <a:path w="21600" h="21600">
                <a:moveTo>
                  <a:pt x="21600" y="6438"/>
                </a:moveTo>
                <a:lnTo>
                  <a:pt x="0" y="0"/>
                </a:lnTo>
                <a:lnTo>
                  <a:pt x="12938" y="21600"/>
                </a:lnTo>
                <a:lnTo>
                  <a:pt x="2160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34" name="CustomShape 159"/>
          <p:cNvSpPr/>
          <p:nvPr/>
        </p:nvSpPr>
        <p:spPr>
          <a:xfrm>
            <a:off x="5943240" y="5616720"/>
            <a:ext cx="126000" cy="106920"/>
          </a:xfrm>
          <a:custGeom>
            <a:avLst/>
            <a:gdLst/>
            <a:ahLst/>
            <a:cxnLst/>
            <a:rect l="l" t="t" r="r" b="b"/>
            <a:pathLst>
              <a:path w="21600" h="21600">
                <a:moveTo>
                  <a:pt x="21600" y="0"/>
                </a:moveTo>
                <a:lnTo>
                  <a:pt x="0" y="10800"/>
                </a:lnTo>
                <a:lnTo>
                  <a:pt x="21600" y="21600"/>
                </a:lnTo>
                <a:lnTo>
                  <a:pt x="2160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835" name="CustomShape 160"/>
          <p:cNvSpPr/>
          <p:nvPr/>
        </p:nvSpPr>
        <p:spPr>
          <a:xfrm>
            <a:off x="5943240" y="5616720"/>
            <a:ext cx="126000" cy="106920"/>
          </a:xfrm>
          <a:custGeom>
            <a:avLst/>
            <a:gdLst/>
            <a:ahLst/>
            <a:cxnLst/>
            <a:rect l="l" t="t" r="r" b="b"/>
            <a:pathLst>
              <a:path w="21600" h="21600">
                <a:moveTo>
                  <a:pt x="21600" y="0"/>
                </a:moveTo>
                <a:lnTo>
                  <a:pt x="0" y="10800"/>
                </a:lnTo>
                <a:lnTo>
                  <a:pt x="21600" y="21600"/>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36" name="CustomShape 161"/>
          <p:cNvSpPr/>
          <p:nvPr/>
        </p:nvSpPr>
        <p:spPr>
          <a:xfrm>
            <a:off x="6020640" y="5802120"/>
            <a:ext cx="180360" cy="127080"/>
          </a:xfrm>
          <a:custGeom>
            <a:avLst/>
            <a:gdLst/>
            <a:ahLst/>
            <a:cxnLst/>
            <a:rect l="l" t="t" r="r" b="b"/>
            <a:pathLst>
              <a:path w="21600" h="21600">
                <a:moveTo>
                  <a:pt x="15274" y="0"/>
                </a:moveTo>
                <a:lnTo>
                  <a:pt x="0" y="8688"/>
                </a:lnTo>
                <a:lnTo>
                  <a:pt x="21600" y="21600"/>
                </a:lnTo>
                <a:lnTo>
                  <a:pt x="15274"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37" name="CustomShape 162"/>
          <p:cNvSpPr/>
          <p:nvPr/>
        </p:nvSpPr>
        <p:spPr>
          <a:xfrm>
            <a:off x="6020640" y="5802120"/>
            <a:ext cx="180360" cy="127080"/>
          </a:xfrm>
          <a:custGeom>
            <a:avLst/>
            <a:gdLst/>
            <a:ahLst/>
            <a:cxnLst/>
            <a:rect l="l" t="t" r="r" b="b"/>
            <a:pathLst>
              <a:path w="21600" h="21600">
                <a:moveTo>
                  <a:pt x="15274" y="0"/>
                </a:moveTo>
                <a:lnTo>
                  <a:pt x="0" y="8688"/>
                </a:lnTo>
                <a:lnTo>
                  <a:pt x="21600" y="21600"/>
                </a:lnTo>
                <a:lnTo>
                  <a:pt x="15274"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38" name="CustomShape 163"/>
          <p:cNvSpPr/>
          <p:nvPr/>
        </p:nvSpPr>
        <p:spPr>
          <a:xfrm>
            <a:off x="6020640" y="5724360"/>
            <a:ext cx="126000" cy="128160"/>
          </a:xfrm>
          <a:custGeom>
            <a:avLst/>
            <a:gdLst/>
            <a:ahLst/>
            <a:cxnLst/>
            <a:rect l="l" t="t" r="r" b="b"/>
            <a:pathLst>
              <a:path w="21600" h="21600">
                <a:moveTo>
                  <a:pt x="8662" y="0"/>
                </a:moveTo>
                <a:lnTo>
                  <a:pt x="0" y="21600"/>
                </a:lnTo>
                <a:lnTo>
                  <a:pt x="21600" y="12912"/>
                </a:lnTo>
                <a:lnTo>
                  <a:pt x="8662"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39" name="CustomShape 164"/>
          <p:cNvSpPr/>
          <p:nvPr/>
        </p:nvSpPr>
        <p:spPr>
          <a:xfrm>
            <a:off x="6020640" y="5724360"/>
            <a:ext cx="126000" cy="128160"/>
          </a:xfrm>
          <a:custGeom>
            <a:avLst/>
            <a:gdLst/>
            <a:ahLst/>
            <a:cxnLst/>
            <a:rect l="l" t="t" r="r" b="b"/>
            <a:pathLst>
              <a:path w="21600" h="21600">
                <a:moveTo>
                  <a:pt x="8662" y="0"/>
                </a:moveTo>
                <a:lnTo>
                  <a:pt x="0" y="21600"/>
                </a:lnTo>
                <a:lnTo>
                  <a:pt x="21600" y="12912"/>
                </a:lnTo>
                <a:lnTo>
                  <a:pt x="8662"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40" name="CustomShape 165"/>
          <p:cNvSpPr/>
          <p:nvPr/>
        </p:nvSpPr>
        <p:spPr>
          <a:xfrm>
            <a:off x="6199920" y="5802120"/>
            <a:ext cx="181440" cy="127080"/>
          </a:xfrm>
          <a:custGeom>
            <a:avLst/>
            <a:gdLst/>
            <a:ahLst/>
            <a:cxnLst/>
            <a:rect l="l" t="t" r="r" b="b"/>
            <a:pathLst>
              <a:path w="21600" h="21600">
                <a:moveTo>
                  <a:pt x="6357" y="0"/>
                </a:moveTo>
                <a:lnTo>
                  <a:pt x="0" y="21600"/>
                </a:lnTo>
                <a:lnTo>
                  <a:pt x="21600" y="8688"/>
                </a:lnTo>
                <a:lnTo>
                  <a:pt x="6357"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841" name="CustomShape 166"/>
          <p:cNvSpPr/>
          <p:nvPr/>
        </p:nvSpPr>
        <p:spPr>
          <a:xfrm>
            <a:off x="6199920" y="5802120"/>
            <a:ext cx="181440" cy="127080"/>
          </a:xfrm>
          <a:custGeom>
            <a:avLst/>
            <a:gdLst/>
            <a:ahLst/>
            <a:cxnLst/>
            <a:rect l="l" t="t" r="r" b="b"/>
            <a:pathLst>
              <a:path w="21600" h="21600">
                <a:moveTo>
                  <a:pt x="6357" y="0"/>
                </a:moveTo>
                <a:lnTo>
                  <a:pt x="0" y="21600"/>
                </a:lnTo>
                <a:lnTo>
                  <a:pt x="21600" y="8688"/>
                </a:lnTo>
                <a:lnTo>
                  <a:pt x="6357"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42" name="CustomShape 167"/>
          <p:cNvSpPr/>
          <p:nvPr/>
        </p:nvSpPr>
        <p:spPr>
          <a:xfrm>
            <a:off x="6147360" y="5802120"/>
            <a:ext cx="107640" cy="127080"/>
          </a:xfrm>
          <a:custGeom>
            <a:avLst/>
            <a:gdLst/>
            <a:ahLst/>
            <a:cxnLst/>
            <a:rect l="l" t="t" r="r" b="b"/>
            <a:pathLst>
              <a:path w="21600" h="21600">
                <a:moveTo>
                  <a:pt x="0" y="0"/>
                </a:moveTo>
                <a:lnTo>
                  <a:pt x="10735" y="21600"/>
                </a:lnTo>
                <a:lnTo>
                  <a:pt x="21600" y="0"/>
                </a:lnTo>
                <a:lnTo>
                  <a:pt x="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43" name="CustomShape 168"/>
          <p:cNvSpPr/>
          <p:nvPr/>
        </p:nvSpPr>
        <p:spPr>
          <a:xfrm>
            <a:off x="6147360" y="5802120"/>
            <a:ext cx="107640" cy="127080"/>
          </a:xfrm>
          <a:custGeom>
            <a:avLst/>
            <a:gdLst/>
            <a:ahLst/>
            <a:cxnLst/>
            <a:rect l="l" t="t" r="r" b="b"/>
            <a:pathLst>
              <a:path w="21600" h="21600">
                <a:moveTo>
                  <a:pt x="0" y="0"/>
                </a:moveTo>
                <a:lnTo>
                  <a:pt x="10735" y="21600"/>
                </a:lnTo>
                <a:lnTo>
                  <a:pt x="21600" y="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44" name="CustomShape 169"/>
          <p:cNvSpPr/>
          <p:nvPr/>
        </p:nvSpPr>
        <p:spPr>
          <a:xfrm>
            <a:off x="6330600" y="5671440"/>
            <a:ext cx="127080" cy="181440"/>
          </a:xfrm>
          <a:custGeom>
            <a:avLst/>
            <a:gdLst/>
            <a:ahLst/>
            <a:cxnLst/>
            <a:rect l="l" t="t" r="r" b="b"/>
            <a:pathLst>
              <a:path w="21600" h="21600">
                <a:moveTo>
                  <a:pt x="0" y="6438"/>
                </a:moveTo>
                <a:lnTo>
                  <a:pt x="8772" y="21600"/>
                </a:lnTo>
                <a:lnTo>
                  <a:pt x="21600" y="0"/>
                </a:lnTo>
                <a:lnTo>
                  <a:pt x="0" y="643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45" name="CustomShape 170"/>
          <p:cNvSpPr/>
          <p:nvPr/>
        </p:nvSpPr>
        <p:spPr>
          <a:xfrm>
            <a:off x="6330600" y="5671440"/>
            <a:ext cx="127080" cy="181440"/>
          </a:xfrm>
          <a:custGeom>
            <a:avLst/>
            <a:gdLst/>
            <a:ahLst/>
            <a:cxnLst/>
            <a:rect l="l" t="t" r="r" b="b"/>
            <a:pathLst>
              <a:path w="21600" h="21600">
                <a:moveTo>
                  <a:pt x="0" y="6438"/>
                </a:moveTo>
                <a:lnTo>
                  <a:pt x="8772" y="21600"/>
                </a:lnTo>
                <a:lnTo>
                  <a:pt x="21600" y="0"/>
                </a:lnTo>
                <a:lnTo>
                  <a:pt x="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46" name="CustomShape 171"/>
          <p:cNvSpPr/>
          <p:nvPr/>
        </p:nvSpPr>
        <p:spPr>
          <a:xfrm>
            <a:off x="6255720" y="5724360"/>
            <a:ext cx="126000" cy="128160"/>
          </a:xfrm>
          <a:custGeom>
            <a:avLst/>
            <a:gdLst/>
            <a:ahLst/>
            <a:cxnLst/>
            <a:rect l="l" t="t" r="r" b="b"/>
            <a:pathLst>
              <a:path w="21600" h="21600">
                <a:moveTo>
                  <a:pt x="0" y="12912"/>
                </a:moveTo>
                <a:lnTo>
                  <a:pt x="21600" y="21600"/>
                </a:lnTo>
                <a:lnTo>
                  <a:pt x="12938" y="0"/>
                </a:lnTo>
                <a:lnTo>
                  <a:pt x="0" y="129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47" name="CustomShape 172"/>
          <p:cNvSpPr/>
          <p:nvPr/>
        </p:nvSpPr>
        <p:spPr>
          <a:xfrm>
            <a:off x="6255720" y="5724360"/>
            <a:ext cx="126000" cy="128160"/>
          </a:xfrm>
          <a:custGeom>
            <a:avLst/>
            <a:gdLst/>
            <a:ahLst/>
            <a:cxnLst/>
            <a:rect l="l" t="t" r="r" b="b"/>
            <a:pathLst>
              <a:path w="21600" h="21600">
                <a:moveTo>
                  <a:pt x="0" y="12912"/>
                </a:moveTo>
                <a:lnTo>
                  <a:pt x="21600" y="21600"/>
                </a:lnTo>
                <a:lnTo>
                  <a:pt x="12938" y="0"/>
                </a:lnTo>
                <a:lnTo>
                  <a:pt x="0" y="12912"/>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48" name="Line 173"/>
          <p:cNvSpPr/>
          <p:nvPr/>
        </p:nvSpPr>
        <p:spPr>
          <a:xfrm flipH="1" flipV="1">
            <a:off x="5639040" y="4953240"/>
            <a:ext cx="151200" cy="152280"/>
          </a:xfrm>
          <a:prstGeom prst="line">
            <a:avLst/>
          </a:prstGeom>
          <a:ln w="12600">
            <a:round/>
          </a:ln>
        </p:spPr>
        <p:style>
          <a:lnRef idx="0">
            <a:scrgbClr r="0" g="0" b="0"/>
          </a:lnRef>
          <a:fillRef idx="0">
            <a:scrgbClr r="0" g="0" b="0"/>
          </a:fillRef>
          <a:effectRef idx="0">
            <a:scrgbClr r="0" g="0" b="0"/>
          </a:effectRef>
          <a:fontRef idx="minor"/>
        </p:style>
      </p:sp>
      <p:sp>
        <p:nvSpPr>
          <p:cNvPr id="849" name="CustomShape 174"/>
          <p:cNvSpPr/>
          <p:nvPr/>
        </p:nvSpPr>
        <p:spPr>
          <a:xfrm>
            <a:off x="5630760" y="5108040"/>
            <a:ext cx="1486080" cy="2995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1400" b="0" strike="noStrike" spc="-1">
                <a:solidFill>
                  <a:srgbClr val="000000"/>
                </a:solidFill>
                <a:latin typeface="Arial"/>
                <a:ea typeface="Arial"/>
              </a:rPr>
              <a:t>Crystal Media GW</a:t>
            </a:r>
            <a:endParaRPr lang="en-US" sz="1400" b="0" strike="noStrike" spc="-1">
              <a:latin typeface="Arial"/>
            </a:endParaRPr>
          </a:p>
        </p:txBody>
      </p:sp>
      <p:sp>
        <p:nvSpPr>
          <p:cNvPr id="850" name="Line 175"/>
          <p:cNvSpPr/>
          <p:nvPr/>
        </p:nvSpPr>
        <p:spPr>
          <a:xfrm>
            <a:off x="984240" y="2774520"/>
            <a:ext cx="305280" cy="353880"/>
          </a:xfrm>
          <a:prstGeom prst="line">
            <a:avLst/>
          </a:prstGeom>
          <a:ln w="12600">
            <a:round/>
          </a:ln>
        </p:spPr>
        <p:style>
          <a:lnRef idx="0">
            <a:scrgbClr r="0" g="0" b="0"/>
          </a:lnRef>
          <a:fillRef idx="0">
            <a:scrgbClr r="0" g="0" b="0"/>
          </a:fillRef>
          <a:effectRef idx="0">
            <a:scrgbClr r="0" g="0" b="0"/>
          </a:effectRef>
          <a:fontRef idx="minor"/>
        </p:style>
      </p:sp>
      <p:sp>
        <p:nvSpPr>
          <p:cNvPr id="851" name="Line 176"/>
          <p:cNvSpPr/>
          <p:nvPr/>
        </p:nvSpPr>
        <p:spPr>
          <a:xfrm flipV="1">
            <a:off x="1623600" y="2756880"/>
            <a:ext cx="198360" cy="391680"/>
          </a:xfrm>
          <a:prstGeom prst="line">
            <a:avLst/>
          </a:prstGeom>
          <a:ln w="12600">
            <a:round/>
          </a:ln>
        </p:spPr>
        <p:style>
          <a:lnRef idx="0">
            <a:scrgbClr r="0" g="0" b="0"/>
          </a:lnRef>
          <a:fillRef idx="0">
            <a:scrgbClr r="0" g="0" b="0"/>
          </a:fillRef>
          <a:effectRef idx="0">
            <a:scrgbClr r="0" g="0" b="0"/>
          </a:effectRef>
          <a:fontRef idx="minor"/>
        </p:style>
      </p:sp>
      <p:sp>
        <p:nvSpPr>
          <p:cNvPr id="852" name="Line 177"/>
          <p:cNvSpPr/>
          <p:nvPr/>
        </p:nvSpPr>
        <p:spPr>
          <a:xfrm>
            <a:off x="708840" y="3356280"/>
            <a:ext cx="429480" cy="360"/>
          </a:xfrm>
          <a:prstGeom prst="line">
            <a:avLst/>
          </a:prstGeom>
          <a:ln w="12600">
            <a:round/>
          </a:ln>
        </p:spPr>
        <p:style>
          <a:lnRef idx="0">
            <a:scrgbClr r="0" g="0" b="0"/>
          </a:lnRef>
          <a:fillRef idx="0">
            <a:scrgbClr r="0" g="0" b="0"/>
          </a:fillRef>
          <a:effectRef idx="0">
            <a:scrgbClr r="0" g="0" b="0"/>
          </a:effectRef>
          <a:fontRef idx="minor"/>
        </p:style>
      </p:sp>
      <p:sp>
        <p:nvSpPr>
          <p:cNvPr id="853" name="Line 178"/>
          <p:cNvSpPr/>
          <p:nvPr/>
        </p:nvSpPr>
        <p:spPr>
          <a:xfrm flipV="1">
            <a:off x="874440" y="3370680"/>
            <a:ext cx="393840" cy="391320"/>
          </a:xfrm>
          <a:prstGeom prst="line">
            <a:avLst/>
          </a:prstGeom>
          <a:ln w="12600">
            <a:round/>
          </a:ln>
        </p:spPr>
        <p:style>
          <a:lnRef idx="0">
            <a:scrgbClr r="0" g="0" b="0"/>
          </a:lnRef>
          <a:fillRef idx="0">
            <a:scrgbClr r="0" g="0" b="0"/>
          </a:fillRef>
          <a:effectRef idx="0">
            <a:scrgbClr r="0" g="0" b="0"/>
          </a:effectRef>
          <a:fontRef idx="minor"/>
        </p:style>
      </p:sp>
      <p:pic>
        <p:nvPicPr>
          <p:cNvPr id="854" name="tux-bleu"/>
          <p:cNvPicPr/>
          <p:nvPr/>
        </p:nvPicPr>
        <p:blipFill>
          <a:blip r:embed="rId15" cstate="print"/>
          <a:stretch/>
        </p:blipFill>
        <p:spPr>
          <a:xfrm>
            <a:off x="7925400" y="2972160"/>
            <a:ext cx="394560" cy="474840"/>
          </a:xfrm>
          <a:prstGeom prst="rect">
            <a:avLst/>
          </a:prstGeom>
          <a:ln w="12600">
            <a:noFill/>
          </a:ln>
        </p:spPr>
      </p:pic>
      <p:pic>
        <p:nvPicPr>
          <p:cNvPr id="855" name="image.jpeg"/>
          <p:cNvPicPr/>
          <p:nvPr/>
        </p:nvPicPr>
        <p:blipFill>
          <a:blip r:embed="rId16" cstate="print"/>
          <a:stretch/>
        </p:blipFill>
        <p:spPr>
          <a:xfrm>
            <a:off x="1371240" y="4883400"/>
            <a:ext cx="1219320" cy="1193400"/>
          </a:xfrm>
          <a:prstGeom prst="rect">
            <a:avLst/>
          </a:prstGeom>
          <a:ln w="12600">
            <a:noFill/>
          </a:ln>
        </p:spPr>
      </p:pic>
      <p:pic>
        <p:nvPicPr>
          <p:cNvPr id="856" name="image.jpeg"/>
          <p:cNvPicPr/>
          <p:nvPr/>
        </p:nvPicPr>
        <p:blipFill>
          <a:blip r:embed="rId6" cstate="print"/>
          <a:stretch/>
        </p:blipFill>
        <p:spPr>
          <a:xfrm>
            <a:off x="1456560" y="4724280"/>
            <a:ext cx="339840" cy="292680"/>
          </a:xfrm>
          <a:prstGeom prst="rect">
            <a:avLst/>
          </a:prstGeom>
          <a:ln w="12600">
            <a:noFill/>
          </a:ln>
        </p:spPr>
      </p:pic>
      <p:sp>
        <p:nvSpPr>
          <p:cNvPr id="857" name="CustomShape 179"/>
          <p:cNvSpPr/>
          <p:nvPr/>
        </p:nvSpPr>
        <p:spPr>
          <a:xfrm>
            <a:off x="973800" y="6188040"/>
            <a:ext cx="1478880" cy="2998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r">
              <a:lnSpc>
                <a:spcPct val="100000"/>
              </a:lnSpc>
            </a:pPr>
            <a:r>
              <a:rPr lang="en-US" sz="1400" b="0" i="1" strike="noStrike" spc="-1">
                <a:solidFill>
                  <a:srgbClr val="000000"/>
                </a:solidFill>
                <a:latin typeface="Arial"/>
                <a:ea typeface="Arial"/>
              </a:rPr>
              <a:t>        Приложения</a:t>
            </a:r>
            <a:endParaRPr lang="en-US" sz="1400" b="0" strike="noStrike" spc="-1">
              <a:latin typeface="Arial"/>
            </a:endParaRPr>
          </a:p>
        </p:txBody>
      </p:sp>
      <p:sp>
        <p:nvSpPr>
          <p:cNvPr id="858" name="Line 180"/>
          <p:cNvSpPr/>
          <p:nvPr/>
        </p:nvSpPr>
        <p:spPr>
          <a:xfrm flipV="1">
            <a:off x="2271600" y="4526640"/>
            <a:ext cx="456480" cy="574200"/>
          </a:xfrm>
          <a:prstGeom prst="line">
            <a:avLst/>
          </a:prstGeom>
          <a:ln w="12600">
            <a:round/>
          </a:ln>
        </p:spPr>
        <p:style>
          <a:lnRef idx="0">
            <a:scrgbClr r="0" g="0" b="0"/>
          </a:lnRef>
          <a:fillRef idx="0">
            <a:scrgbClr r="0" g="0" b="0"/>
          </a:fillRef>
          <a:effectRef idx="0">
            <a:scrgbClr r="0" g="0" b="0"/>
          </a:effectRef>
          <a:fontRef idx="minor"/>
        </p:style>
      </p:sp>
      <p:pic>
        <p:nvPicPr>
          <p:cNvPr id="859" name="image.png"/>
          <p:cNvPicPr/>
          <p:nvPr/>
        </p:nvPicPr>
        <p:blipFill>
          <a:blip r:embed="rId17" cstate="print"/>
          <a:stretch/>
        </p:blipFill>
        <p:spPr>
          <a:xfrm>
            <a:off x="978840" y="3075120"/>
            <a:ext cx="1359000" cy="345960"/>
          </a:xfrm>
          <a:prstGeom prst="rect">
            <a:avLst/>
          </a:prstGeom>
          <a:ln w="12600">
            <a:noFill/>
          </a:ln>
        </p:spPr>
      </p:pic>
      <p:pic>
        <p:nvPicPr>
          <p:cNvPr id="860" name="1"/>
          <p:cNvPicPr/>
          <p:nvPr/>
        </p:nvPicPr>
        <p:blipFill>
          <a:blip r:embed="rId18" cstate="print"/>
          <a:stretch/>
        </p:blipFill>
        <p:spPr>
          <a:xfrm>
            <a:off x="3276360" y="5410440"/>
            <a:ext cx="720000" cy="708480"/>
          </a:xfrm>
          <a:prstGeom prst="rect">
            <a:avLst/>
          </a:prstGeom>
          <a:ln w="12600">
            <a:noFill/>
          </a:ln>
        </p:spPr>
      </p:pic>
      <p:sp>
        <p:nvSpPr>
          <p:cNvPr id="861" name="Line 181"/>
          <p:cNvSpPr/>
          <p:nvPr/>
        </p:nvSpPr>
        <p:spPr>
          <a:xfrm flipH="1">
            <a:off x="3734280" y="4876200"/>
            <a:ext cx="75240" cy="533880"/>
          </a:xfrm>
          <a:prstGeom prst="line">
            <a:avLst/>
          </a:prstGeom>
          <a:ln w="12600">
            <a:round/>
          </a:ln>
        </p:spPr>
        <p:style>
          <a:lnRef idx="0">
            <a:scrgbClr r="0" g="0" b="0"/>
          </a:lnRef>
          <a:fillRef idx="0">
            <a:scrgbClr r="0" g="0" b="0"/>
          </a:fillRef>
          <a:effectRef idx="0">
            <a:scrgbClr r="0" g="0" b="0"/>
          </a:effectRef>
          <a:fontRef idx="minor"/>
        </p:style>
      </p:sp>
      <p:sp>
        <p:nvSpPr>
          <p:cNvPr id="862" name="CustomShape 182"/>
          <p:cNvSpPr/>
          <p:nvPr/>
        </p:nvSpPr>
        <p:spPr>
          <a:xfrm>
            <a:off x="3086280" y="6171840"/>
            <a:ext cx="854280" cy="2998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r">
              <a:lnSpc>
                <a:spcPct val="100000"/>
              </a:lnSpc>
            </a:pPr>
            <a:r>
              <a:rPr lang="en-US" sz="1400" b="0" i="1" strike="noStrike" spc="-1">
                <a:solidFill>
                  <a:srgbClr val="000000"/>
                </a:solidFill>
                <a:latin typeface="Arial"/>
                <a:ea typeface="Arial"/>
              </a:rPr>
              <a:t>        NMS</a:t>
            </a:r>
            <a:endParaRPr lang="en-US" sz="1400" b="0" strike="noStrike" spc="-1">
              <a:latin typeface="Arial"/>
            </a:endParaRPr>
          </a:p>
        </p:txBody>
      </p:sp>
      <p:sp>
        <p:nvSpPr>
          <p:cNvPr id="863" name="CustomShape 183"/>
          <p:cNvSpPr/>
          <p:nvPr/>
        </p:nvSpPr>
        <p:spPr>
          <a:xfrm>
            <a:off x="0" y="77040"/>
            <a:ext cx="9063720" cy="759600"/>
          </a:xfrm>
          <a:prstGeom prst="rect">
            <a:avLst/>
          </a:prstGeom>
          <a:noFill/>
          <a:ln w="12600">
            <a:noFill/>
          </a:ln>
        </p:spPr>
        <p:style>
          <a:lnRef idx="0">
            <a:scrgbClr r="0" g="0" b="0"/>
          </a:lnRef>
          <a:fillRef idx="0">
            <a:scrgbClr r="0" g="0" b="0"/>
          </a:fillRef>
          <a:effectRef idx="0">
            <a:scrgbClr r="0" g="0" b="0"/>
          </a:effectRef>
          <a:fontRef idx="minor"/>
        </p:style>
        <p:txBody>
          <a:bodyPr lIns="45720" rIns="45720" anchor="ctr">
            <a:normAutofit/>
          </a:bodyPr>
          <a:lstStyle/>
          <a:p>
            <a:pPr>
              <a:lnSpc>
                <a:spcPct val="100000"/>
              </a:lnSpc>
            </a:pPr>
            <a:r>
              <a:rPr lang="en-US" sz="2600" b="1" strike="noStrike" spc="-1">
                <a:solidFill>
                  <a:srgbClr val="000000"/>
                </a:solidFill>
                <a:latin typeface="FuturaA Bk BT"/>
                <a:ea typeface="FuturaA Bk BT"/>
              </a:rPr>
              <a:t>Архитектура Omni PCX Enterprise</a:t>
            </a:r>
            <a:endParaRPr lang="en-US" sz="2600" b="0" strike="noStrike" spc="-1">
              <a:latin typeface="Arial"/>
            </a:endParaRPr>
          </a:p>
        </p:txBody>
      </p:sp>
      <p:pic>
        <p:nvPicPr>
          <p:cNvPr id="864" name="cloud purple"/>
          <p:cNvPicPr/>
          <p:nvPr/>
        </p:nvPicPr>
        <p:blipFill>
          <a:blip r:embed="rId11" cstate="print"/>
          <a:stretch/>
        </p:blipFill>
        <p:spPr>
          <a:xfrm>
            <a:off x="3885840" y="6087960"/>
            <a:ext cx="2285280" cy="769680"/>
          </a:xfrm>
          <a:prstGeom prst="rect">
            <a:avLst/>
          </a:prstGeom>
          <a:ln w="12600">
            <a:noFill/>
          </a:ln>
        </p:spPr>
      </p:pic>
      <p:sp>
        <p:nvSpPr>
          <p:cNvPr id="865" name="CustomShape 184"/>
          <p:cNvSpPr/>
          <p:nvPr/>
        </p:nvSpPr>
        <p:spPr>
          <a:xfrm>
            <a:off x="4721760" y="6231240"/>
            <a:ext cx="837720" cy="48744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90000"/>
              </a:lnSpc>
            </a:pPr>
            <a:r>
              <a:rPr lang="en-US" sz="1400" b="0" strike="noStrike" spc="-1">
                <a:solidFill>
                  <a:srgbClr val="000000"/>
                </a:solidFill>
                <a:latin typeface="Arial"/>
                <a:ea typeface="Arial"/>
              </a:rPr>
              <a:t>IP-</a:t>
            </a:r>
            <a:endParaRPr lang="en-US" sz="1400" b="0" strike="noStrike" spc="-1">
              <a:latin typeface="Arial"/>
            </a:endParaRPr>
          </a:p>
          <a:p>
            <a:pPr algn="ctr">
              <a:lnSpc>
                <a:spcPct val="90000"/>
              </a:lnSpc>
            </a:pPr>
            <a:r>
              <a:rPr lang="en-US" sz="1400" b="0" strike="noStrike" spc="-1">
                <a:solidFill>
                  <a:srgbClr val="000000"/>
                </a:solidFill>
                <a:latin typeface="Arial"/>
                <a:ea typeface="Arial"/>
              </a:rPr>
              <a:t>оператор</a:t>
            </a:r>
            <a:endParaRPr lang="en-US" sz="1400" b="0" strike="noStrike" spc="-1">
              <a:latin typeface="Arial"/>
            </a:endParaRPr>
          </a:p>
        </p:txBody>
      </p:sp>
      <p:sp>
        <p:nvSpPr>
          <p:cNvPr id="866" name="Line 185"/>
          <p:cNvSpPr/>
          <p:nvPr/>
        </p:nvSpPr>
        <p:spPr>
          <a:xfrm>
            <a:off x="4876920" y="4953240"/>
            <a:ext cx="37440" cy="1108080"/>
          </a:xfrm>
          <a:prstGeom prst="line">
            <a:avLst/>
          </a:prstGeom>
          <a:ln w="12600">
            <a:round/>
          </a:ln>
        </p:spPr>
        <p:style>
          <a:lnRef idx="0">
            <a:scrgbClr r="0" g="0" b="0"/>
          </a:lnRef>
          <a:fillRef idx="0">
            <a:scrgbClr r="0" g="0" b="0"/>
          </a:fillRef>
          <a:effectRef idx="0">
            <a:scrgbClr r="0" g="0" b="0"/>
          </a:effectRef>
          <a:fontRef idx="minor"/>
        </p:style>
      </p:sp>
      <p:pic>
        <p:nvPicPr>
          <p:cNvPr id="867" name="cloud purple"/>
          <p:cNvPicPr/>
          <p:nvPr/>
        </p:nvPicPr>
        <p:blipFill>
          <a:blip r:embed="rId11" cstate="print"/>
          <a:stretch/>
        </p:blipFill>
        <p:spPr>
          <a:xfrm>
            <a:off x="977760" y="3665160"/>
            <a:ext cx="1383480" cy="466560"/>
          </a:xfrm>
          <a:prstGeom prst="rect">
            <a:avLst/>
          </a:prstGeom>
          <a:ln w="12600">
            <a:noFill/>
          </a:ln>
        </p:spPr>
      </p:pic>
      <p:sp>
        <p:nvSpPr>
          <p:cNvPr id="868" name="CustomShape 186"/>
          <p:cNvSpPr/>
          <p:nvPr/>
        </p:nvSpPr>
        <p:spPr>
          <a:xfrm>
            <a:off x="1267560" y="3733560"/>
            <a:ext cx="878760" cy="3556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90000"/>
              </a:lnSpc>
            </a:pPr>
            <a:r>
              <a:rPr lang="en-US" sz="900" b="0" strike="noStrike" spc="-1">
                <a:solidFill>
                  <a:srgbClr val="000000"/>
                </a:solidFill>
                <a:latin typeface="Arial"/>
                <a:ea typeface="Arial"/>
              </a:rPr>
              <a:t>Традиционный</a:t>
            </a:r>
            <a:endParaRPr lang="en-US" sz="900" b="0" strike="noStrike" spc="-1">
              <a:latin typeface="Arial"/>
            </a:endParaRPr>
          </a:p>
          <a:p>
            <a:pPr algn="ctr">
              <a:lnSpc>
                <a:spcPct val="90000"/>
              </a:lnSpc>
            </a:pPr>
            <a:r>
              <a:rPr lang="en-US" sz="900" b="0" strike="noStrike" spc="-1">
                <a:solidFill>
                  <a:srgbClr val="000000"/>
                </a:solidFill>
                <a:latin typeface="Arial"/>
                <a:ea typeface="Arial"/>
              </a:rPr>
              <a:t>оператор</a:t>
            </a:r>
            <a:endParaRPr lang="en-US" sz="900" b="0" strike="noStrike" spc="-1">
              <a:latin typeface="Arial"/>
            </a:endParaRPr>
          </a:p>
        </p:txBody>
      </p:sp>
      <p:sp>
        <p:nvSpPr>
          <p:cNvPr id="869" name="Line 187"/>
          <p:cNvSpPr/>
          <p:nvPr/>
        </p:nvSpPr>
        <p:spPr>
          <a:xfrm>
            <a:off x="1599480" y="3428640"/>
            <a:ext cx="77040" cy="229320"/>
          </a:xfrm>
          <a:prstGeom prst="line">
            <a:avLst/>
          </a:prstGeom>
          <a:ln w="12600">
            <a:round/>
          </a:ln>
        </p:spPr>
        <p:style>
          <a:lnRef idx="0">
            <a:scrgbClr r="0" g="0" b="0"/>
          </a:lnRef>
          <a:fillRef idx="0">
            <a:scrgbClr r="0" g="0" b="0"/>
          </a:fillRef>
          <a:effectRef idx="0">
            <a:scrgbClr r="0" g="0" b="0"/>
          </a:effectRef>
          <a:fontRef idx="minor"/>
        </p:style>
      </p:sp>
      <p:sp>
        <p:nvSpPr>
          <p:cNvPr id="870" name="CustomShape 188"/>
          <p:cNvSpPr/>
          <p:nvPr/>
        </p:nvSpPr>
        <p:spPr>
          <a:xfrm>
            <a:off x="7615080" y="3611520"/>
            <a:ext cx="1388520" cy="3970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1000" b="0" strike="noStrike" spc="-1">
                <a:solidFill>
                  <a:srgbClr val="000000"/>
                </a:solidFill>
                <a:latin typeface="Arial"/>
                <a:ea typeface="Arial"/>
              </a:rPr>
              <a:t>Сетевая проводная и </a:t>
            </a:r>
            <a:endParaRPr lang="en-US" sz="1000" b="0" strike="noStrike" spc="-1">
              <a:latin typeface="Arial"/>
            </a:endParaRPr>
          </a:p>
          <a:p>
            <a:pPr algn="ctr">
              <a:lnSpc>
                <a:spcPct val="100000"/>
              </a:lnSpc>
            </a:pPr>
            <a:r>
              <a:rPr lang="en-US" sz="1000" b="0" strike="noStrike" spc="-1">
                <a:solidFill>
                  <a:srgbClr val="000000"/>
                </a:solidFill>
                <a:latin typeface="Arial"/>
                <a:ea typeface="Arial"/>
              </a:rPr>
              <a:t>WiFi-инфраструктура</a:t>
            </a:r>
            <a:endParaRPr lang="en-US" sz="1000" b="0" strike="noStrike" spc="-1">
              <a:latin typeface="Arial"/>
            </a:endParaRPr>
          </a:p>
        </p:txBody>
      </p:sp>
      <p:pic>
        <p:nvPicPr>
          <p:cNvPr id="871" name="phone"/>
          <p:cNvPicPr/>
          <p:nvPr/>
        </p:nvPicPr>
        <p:blipFill>
          <a:blip r:embed="rId12" cstate="print"/>
          <a:stretch/>
        </p:blipFill>
        <p:spPr>
          <a:xfrm>
            <a:off x="8229240" y="4495320"/>
            <a:ext cx="339120" cy="380880"/>
          </a:xfrm>
          <a:prstGeom prst="rect">
            <a:avLst/>
          </a:prstGeom>
          <a:ln w="12600">
            <a:noFill/>
          </a:ln>
        </p:spPr>
      </p:pic>
      <p:sp>
        <p:nvSpPr>
          <p:cNvPr id="872" name="CustomShape 189"/>
          <p:cNvSpPr/>
          <p:nvPr/>
        </p:nvSpPr>
        <p:spPr>
          <a:xfrm>
            <a:off x="7869960" y="4634280"/>
            <a:ext cx="85680" cy="293400"/>
          </a:xfrm>
          <a:custGeom>
            <a:avLst/>
            <a:gdLst/>
            <a:ahLst/>
            <a:cxnLst/>
            <a:rect l="l" t="t" r="r" b="b"/>
            <a:pathLst>
              <a:path w="21600" h="21600">
                <a:moveTo>
                  <a:pt x="18692" y="21600"/>
                </a:moveTo>
                <a:lnTo>
                  <a:pt x="16754" y="21319"/>
                </a:lnTo>
                <a:lnTo>
                  <a:pt x="14815" y="20899"/>
                </a:lnTo>
                <a:lnTo>
                  <a:pt x="12738" y="20478"/>
                </a:lnTo>
                <a:lnTo>
                  <a:pt x="11077" y="20022"/>
                </a:lnTo>
                <a:lnTo>
                  <a:pt x="9415" y="19496"/>
                </a:lnTo>
                <a:lnTo>
                  <a:pt x="7892" y="18865"/>
                </a:lnTo>
                <a:lnTo>
                  <a:pt x="6508" y="18269"/>
                </a:lnTo>
                <a:lnTo>
                  <a:pt x="5123" y="17568"/>
                </a:lnTo>
                <a:lnTo>
                  <a:pt x="4015" y="16831"/>
                </a:lnTo>
                <a:lnTo>
                  <a:pt x="2908" y="16060"/>
                </a:lnTo>
                <a:lnTo>
                  <a:pt x="2077" y="15288"/>
                </a:lnTo>
                <a:lnTo>
                  <a:pt x="1385" y="14447"/>
                </a:lnTo>
                <a:lnTo>
                  <a:pt x="831" y="13640"/>
                </a:lnTo>
                <a:lnTo>
                  <a:pt x="415" y="12729"/>
                </a:lnTo>
                <a:lnTo>
                  <a:pt x="138" y="11852"/>
                </a:lnTo>
                <a:lnTo>
                  <a:pt x="0" y="10940"/>
                </a:lnTo>
                <a:lnTo>
                  <a:pt x="138" y="9958"/>
                </a:lnTo>
                <a:lnTo>
                  <a:pt x="415" y="8977"/>
                </a:lnTo>
                <a:lnTo>
                  <a:pt x="969" y="8065"/>
                </a:lnTo>
                <a:lnTo>
                  <a:pt x="1523" y="7118"/>
                </a:lnTo>
                <a:lnTo>
                  <a:pt x="2492" y="6277"/>
                </a:lnTo>
                <a:lnTo>
                  <a:pt x="3462" y="5400"/>
                </a:lnTo>
                <a:lnTo>
                  <a:pt x="4708" y="4629"/>
                </a:lnTo>
                <a:lnTo>
                  <a:pt x="6092" y="3857"/>
                </a:lnTo>
                <a:lnTo>
                  <a:pt x="7615" y="3156"/>
                </a:lnTo>
                <a:lnTo>
                  <a:pt x="9277" y="2490"/>
                </a:lnTo>
                <a:lnTo>
                  <a:pt x="10938" y="1929"/>
                </a:lnTo>
                <a:lnTo>
                  <a:pt x="12877" y="1403"/>
                </a:lnTo>
                <a:lnTo>
                  <a:pt x="14954" y="912"/>
                </a:lnTo>
                <a:lnTo>
                  <a:pt x="17031" y="526"/>
                </a:lnTo>
                <a:lnTo>
                  <a:pt x="19246" y="245"/>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873" name="CustomShape 190"/>
          <p:cNvSpPr/>
          <p:nvPr/>
        </p:nvSpPr>
        <p:spPr>
          <a:xfrm>
            <a:off x="7958160" y="4673880"/>
            <a:ext cx="67680" cy="212400"/>
          </a:xfrm>
          <a:custGeom>
            <a:avLst/>
            <a:gdLst/>
            <a:ahLst/>
            <a:cxnLst/>
            <a:rect l="l" t="t" r="r" b="b"/>
            <a:pathLst>
              <a:path w="21600" h="21600">
                <a:moveTo>
                  <a:pt x="19354" y="21600"/>
                </a:moveTo>
                <a:lnTo>
                  <a:pt x="17280" y="21311"/>
                </a:lnTo>
                <a:lnTo>
                  <a:pt x="15206" y="20973"/>
                </a:lnTo>
                <a:lnTo>
                  <a:pt x="13306" y="20539"/>
                </a:lnTo>
                <a:lnTo>
                  <a:pt x="11405" y="20057"/>
                </a:lnTo>
                <a:lnTo>
                  <a:pt x="9850" y="19527"/>
                </a:lnTo>
                <a:lnTo>
                  <a:pt x="8294" y="18948"/>
                </a:lnTo>
                <a:lnTo>
                  <a:pt x="5357" y="17598"/>
                </a:lnTo>
                <a:lnTo>
                  <a:pt x="3110" y="16152"/>
                </a:lnTo>
                <a:lnTo>
                  <a:pt x="1382" y="14513"/>
                </a:lnTo>
                <a:lnTo>
                  <a:pt x="346" y="12729"/>
                </a:lnTo>
                <a:lnTo>
                  <a:pt x="173" y="11861"/>
                </a:lnTo>
                <a:lnTo>
                  <a:pt x="0" y="10896"/>
                </a:lnTo>
                <a:lnTo>
                  <a:pt x="346" y="8968"/>
                </a:lnTo>
                <a:lnTo>
                  <a:pt x="864" y="8052"/>
                </a:lnTo>
                <a:lnTo>
                  <a:pt x="1555" y="7136"/>
                </a:lnTo>
                <a:lnTo>
                  <a:pt x="2419" y="6268"/>
                </a:lnTo>
                <a:lnTo>
                  <a:pt x="3456" y="5448"/>
                </a:lnTo>
                <a:lnTo>
                  <a:pt x="4666" y="4629"/>
                </a:lnTo>
                <a:lnTo>
                  <a:pt x="6048" y="3857"/>
                </a:lnTo>
                <a:lnTo>
                  <a:pt x="7603" y="3182"/>
                </a:lnTo>
                <a:lnTo>
                  <a:pt x="9158" y="2555"/>
                </a:lnTo>
                <a:lnTo>
                  <a:pt x="11059" y="1929"/>
                </a:lnTo>
                <a:lnTo>
                  <a:pt x="12787" y="1398"/>
                </a:lnTo>
                <a:lnTo>
                  <a:pt x="14861" y="964"/>
                </a:lnTo>
                <a:lnTo>
                  <a:pt x="17107" y="579"/>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874" name="CustomShape 191"/>
          <p:cNvSpPr/>
          <p:nvPr/>
        </p:nvSpPr>
        <p:spPr>
          <a:xfrm>
            <a:off x="8033040" y="4702320"/>
            <a:ext cx="61560" cy="165240"/>
          </a:xfrm>
          <a:custGeom>
            <a:avLst/>
            <a:gdLst/>
            <a:ahLst/>
            <a:cxnLst/>
            <a:rect l="l" t="t" r="r" b="b"/>
            <a:pathLst>
              <a:path w="21600" h="21600">
                <a:moveTo>
                  <a:pt x="19115" y="21600"/>
                </a:moveTo>
                <a:lnTo>
                  <a:pt x="17012" y="21291"/>
                </a:lnTo>
                <a:lnTo>
                  <a:pt x="15101" y="20921"/>
                </a:lnTo>
                <a:lnTo>
                  <a:pt x="11278" y="20057"/>
                </a:lnTo>
                <a:lnTo>
                  <a:pt x="8219" y="18885"/>
                </a:lnTo>
                <a:lnTo>
                  <a:pt x="5352" y="17589"/>
                </a:lnTo>
                <a:lnTo>
                  <a:pt x="3250" y="16107"/>
                </a:lnTo>
                <a:lnTo>
                  <a:pt x="1338" y="14503"/>
                </a:lnTo>
                <a:lnTo>
                  <a:pt x="382" y="12775"/>
                </a:lnTo>
                <a:lnTo>
                  <a:pt x="0" y="10923"/>
                </a:lnTo>
                <a:lnTo>
                  <a:pt x="191" y="9936"/>
                </a:lnTo>
                <a:lnTo>
                  <a:pt x="382" y="9010"/>
                </a:lnTo>
                <a:lnTo>
                  <a:pt x="1529" y="7097"/>
                </a:lnTo>
                <a:lnTo>
                  <a:pt x="3632" y="5431"/>
                </a:lnTo>
                <a:lnTo>
                  <a:pt x="6117" y="3888"/>
                </a:lnTo>
                <a:lnTo>
                  <a:pt x="9175" y="2530"/>
                </a:lnTo>
                <a:lnTo>
                  <a:pt x="10896" y="1913"/>
                </a:lnTo>
                <a:lnTo>
                  <a:pt x="12998" y="1358"/>
                </a:lnTo>
                <a:lnTo>
                  <a:pt x="15101" y="926"/>
                </a:lnTo>
                <a:lnTo>
                  <a:pt x="17204" y="555"/>
                </a:lnTo>
                <a:lnTo>
                  <a:pt x="19306" y="247"/>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875" name="CustomShape 192"/>
          <p:cNvSpPr/>
          <p:nvPr/>
        </p:nvSpPr>
        <p:spPr>
          <a:xfrm>
            <a:off x="8101800" y="4729320"/>
            <a:ext cx="50760" cy="120600"/>
          </a:xfrm>
          <a:custGeom>
            <a:avLst/>
            <a:gdLst/>
            <a:ahLst/>
            <a:cxnLst/>
            <a:rect l="l" t="t" r="r" b="b"/>
            <a:pathLst>
              <a:path w="21600" h="21600">
                <a:moveTo>
                  <a:pt x="19487" y="21600"/>
                </a:moveTo>
                <a:lnTo>
                  <a:pt x="15261" y="20920"/>
                </a:lnTo>
                <a:lnTo>
                  <a:pt x="11739" y="20069"/>
                </a:lnTo>
                <a:lnTo>
                  <a:pt x="8217" y="18964"/>
                </a:lnTo>
                <a:lnTo>
                  <a:pt x="5400" y="17603"/>
                </a:lnTo>
                <a:lnTo>
                  <a:pt x="3052" y="16157"/>
                </a:lnTo>
                <a:lnTo>
                  <a:pt x="1409" y="14542"/>
                </a:lnTo>
                <a:lnTo>
                  <a:pt x="470" y="12756"/>
                </a:lnTo>
                <a:lnTo>
                  <a:pt x="0" y="10970"/>
                </a:lnTo>
                <a:lnTo>
                  <a:pt x="470" y="9014"/>
                </a:lnTo>
                <a:lnTo>
                  <a:pt x="1643" y="7143"/>
                </a:lnTo>
                <a:lnTo>
                  <a:pt x="3522" y="5443"/>
                </a:lnTo>
                <a:lnTo>
                  <a:pt x="6104" y="3912"/>
                </a:lnTo>
                <a:lnTo>
                  <a:pt x="9157" y="2551"/>
                </a:lnTo>
                <a:lnTo>
                  <a:pt x="12913" y="1361"/>
                </a:lnTo>
                <a:lnTo>
                  <a:pt x="17139" y="510"/>
                </a:lnTo>
                <a:lnTo>
                  <a:pt x="21600" y="0"/>
                </a:lnTo>
              </a:path>
            </a:pathLst>
          </a:custGeom>
          <a:noFill/>
          <a:ln w="25560">
            <a:solidFill>
              <a:srgbClr val="2D5AFF"/>
            </a:solidFill>
            <a:round/>
          </a:ln>
        </p:spPr>
        <p:style>
          <a:lnRef idx="0">
            <a:scrgbClr r="0" g="0" b="0"/>
          </a:lnRef>
          <a:fillRef idx="0">
            <a:scrgbClr r="0" g="0" b="0"/>
          </a:fillRef>
          <a:effectRef idx="0">
            <a:scrgbClr r="0" g="0" b="0"/>
          </a:effectRef>
          <a:fontRef idx="minor"/>
        </p:style>
      </p:sp>
      <p:sp>
        <p:nvSpPr>
          <p:cNvPr id="876" name="CustomShape 193"/>
          <p:cNvSpPr/>
          <p:nvPr/>
        </p:nvSpPr>
        <p:spPr>
          <a:xfrm>
            <a:off x="7774560" y="4954320"/>
            <a:ext cx="699480" cy="27216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nSpc>
                <a:spcPct val="100000"/>
              </a:lnSpc>
            </a:pPr>
            <a:r>
              <a:rPr lang="en-US" sz="1200" b="0" strike="noStrike" spc="-1">
                <a:solidFill>
                  <a:srgbClr val="000000"/>
                </a:solidFill>
                <a:latin typeface="Arial"/>
                <a:ea typeface="Arial"/>
              </a:rPr>
              <a:t>VoWLAN</a:t>
            </a:r>
            <a:endParaRPr lang="en-US" sz="1200" b="0" strike="noStrike" spc="-1">
              <a:latin typeface="Arial"/>
            </a:endParaRPr>
          </a:p>
        </p:txBody>
      </p:sp>
      <p:sp>
        <p:nvSpPr>
          <p:cNvPr id="877" name="CustomShape 194"/>
          <p:cNvSpPr/>
          <p:nvPr/>
        </p:nvSpPr>
        <p:spPr>
          <a:xfrm>
            <a:off x="2531160" y="4694400"/>
            <a:ext cx="366480" cy="2995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1400" b="0" i="1" strike="noStrike" spc="-1">
                <a:solidFill>
                  <a:srgbClr val="000000"/>
                </a:solidFill>
                <a:latin typeface="Arial"/>
                <a:ea typeface="Arial"/>
              </a:rPr>
              <a:t>SIP</a:t>
            </a:r>
            <a:endParaRPr lang="en-US" sz="1400" b="0" strike="noStrike" spc="-1">
              <a:latin typeface="Arial"/>
            </a:endParaRPr>
          </a:p>
        </p:txBody>
      </p:sp>
      <p:pic>
        <p:nvPicPr>
          <p:cNvPr id="878" name="cloud blue"/>
          <p:cNvPicPr/>
          <p:nvPr/>
        </p:nvPicPr>
        <p:blipFill>
          <a:blip r:embed="rId4" cstate="print"/>
          <a:stretch/>
        </p:blipFill>
        <p:spPr>
          <a:xfrm>
            <a:off x="6332760" y="5385600"/>
            <a:ext cx="1456200" cy="418320"/>
          </a:xfrm>
          <a:prstGeom prst="rect">
            <a:avLst/>
          </a:prstGeom>
          <a:ln w="12600">
            <a:noFill/>
          </a:ln>
        </p:spPr>
      </p:pic>
      <p:sp>
        <p:nvSpPr>
          <p:cNvPr id="879" name="CustomShape 195"/>
          <p:cNvSpPr/>
          <p:nvPr/>
        </p:nvSpPr>
        <p:spPr>
          <a:xfrm>
            <a:off x="7612920" y="530604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80" name="CustomShape 196"/>
          <p:cNvSpPr/>
          <p:nvPr/>
        </p:nvSpPr>
        <p:spPr>
          <a:xfrm>
            <a:off x="7612920" y="5306040"/>
            <a:ext cx="514440" cy="518760"/>
          </a:xfrm>
          <a:custGeom>
            <a:avLst/>
            <a:gdLst/>
            <a:ahLst/>
            <a:cxnLst/>
            <a:rect l="l" t="t" r="r" b="b"/>
            <a:pathLst>
              <a:path w="21600" h="21600">
                <a:moveTo>
                  <a:pt x="3167" y="18412"/>
                </a:moveTo>
                <a:lnTo>
                  <a:pt x="0" y="10785"/>
                </a:lnTo>
                <a:lnTo>
                  <a:pt x="3167" y="3188"/>
                </a:lnTo>
                <a:lnTo>
                  <a:pt x="10800" y="0"/>
                </a:lnTo>
                <a:lnTo>
                  <a:pt x="18433" y="3188"/>
                </a:lnTo>
                <a:lnTo>
                  <a:pt x="21600" y="10815"/>
                </a:lnTo>
                <a:lnTo>
                  <a:pt x="18433" y="18412"/>
                </a:lnTo>
                <a:lnTo>
                  <a:pt x="10800" y="21600"/>
                </a:lnTo>
                <a:lnTo>
                  <a:pt x="3167" y="18412"/>
                </a:lnTo>
              </a:path>
            </a:pathLst>
          </a:custGeom>
          <a:noFill/>
          <a:ln w="7920">
            <a:solidFill>
              <a:srgbClr val="A2C1FE"/>
            </a:solidFill>
            <a:round/>
          </a:ln>
        </p:spPr>
        <p:style>
          <a:lnRef idx="0">
            <a:scrgbClr r="0" g="0" b="0"/>
          </a:lnRef>
          <a:fillRef idx="0">
            <a:scrgbClr r="0" g="0" b="0"/>
          </a:fillRef>
          <a:effectRef idx="0">
            <a:scrgbClr r="0" g="0" b="0"/>
          </a:effectRef>
          <a:fontRef idx="minor"/>
        </p:style>
      </p:sp>
      <p:sp>
        <p:nvSpPr>
          <p:cNvPr id="881" name="CustomShape 197"/>
          <p:cNvSpPr/>
          <p:nvPr/>
        </p:nvSpPr>
        <p:spPr>
          <a:xfrm>
            <a:off x="7739280" y="5434920"/>
            <a:ext cx="131040" cy="131040"/>
          </a:xfrm>
          <a:custGeom>
            <a:avLst/>
            <a:gdLst/>
            <a:ahLst/>
            <a:cxnLst/>
            <a:rect l="l" t="t" r="r" b="b"/>
            <a:pathLst>
              <a:path w="21600" h="21600">
                <a:moveTo>
                  <a:pt x="21600" y="21600"/>
                </a:moveTo>
                <a:lnTo>
                  <a:pt x="0" y="12630"/>
                </a:lnTo>
                <a:lnTo>
                  <a:pt x="12725" y="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882" name="CustomShape 198"/>
          <p:cNvSpPr/>
          <p:nvPr/>
        </p:nvSpPr>
        <p:spPr>
          <a:xfrm>
            <a:off x="7739280" y="5434920"/>
            <a:ext cx="131040" cy="131040"/>
          </a:xfrm>
          <a:custGeom>
            <a:avLst/>
            <a:gdLst/>
            <a:ahLst/>
            <a:cxnLst/>
            <a:rect l="l" t="t" r="r" b="b"/>
            <a:pathLst>
              <a:path w="21600" h="21600">
                <a:moveTo>
                  <a:pt x="21600" y="21600"/>
                </a:moveTo>
                <a:lnTo>
                  <a:pt x="0" y="12630"/>
                </a:lnTo>
                <a:lnTo>
                  <a:pt x="12725" y="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83" name="CustomShape 199"/>
          <p:cNvSpPr/>
          <p:nvPr/>
        </p:nvSpPr>
        <p:spPr>
          <a:xfrm>
            <a:off x="7739280" y="5512680"/>
            <a:ext cx="131040" cy="106920"/>
          </a:xfrm>
          <a:custGeom>
            <a:avLst/>
            <a:gdLst/>
            <a:ahLst/>
            <a:cxnLst/>
            <a:rect l="l" t="t" r="r" b="b"/>
            <a:pathLst>
              <a:path w="21600" h="21600">
                <a:moveTo>
                  <a:pt x="21600" y="10800"/>
                </a:moveTo>
                <a:lnTo>
                  <a:pt x="0" y="21600"/>
                </a:lnTo>
                <a:lnTo>
                  <a:pt x="0" y="0"/>
                </a:lnTo>
                <a:lnTo>
                  <a:pt x="21600" y="108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84" name="CustomShape 200"/>
          <p:cNvSpPr/>
          <p:nvPr/>
        </p:nvSpPr>
        <p:spPr>
          <a:xfrm>
            <a:off x="7739280" y="5512680"/>
            <a:ext cx="131040" cy="106920"/>
          </a:xfrm>
          <a:custGeom>
            <a:avLst/>
            <a:gdLst/>
            <a:ahLst/>
            <a:cxnLst/>
            <a:rect l="l" t="t" r="r" b="b"/>
            <a:pathLst>
              <a:path w="21600" h="21600">
                <a:moveTo>
                  <a:pt x="21600" y="10800"/>
                </a:moveTo>
                <a:lnTo>
                  <a:pt x="0" y="21600"/>
                </a:lnTo>
                <a:lnTo>
                  <a:pt x="0" y="0"/>
                </a:lnTo>
                <a:lnTo>
                  <a:pt x="21600" y="108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85" name="CustomShape 201"/>
          <p:cNvSpPr/>
          <p:nvPr/>
        </p:nvSpPr>
        <p:spPr>
          <a:xfrm>
            <a:off x="7739280" y="5567040"/>
            <a:ext cx="131040" cy="131040"/>
          </a:xfrm>
          <a:custGeom>
            <a:avLst/>
            <a:gdLst/>
            <a:ahLst/>
            <a:cxnLst/>
            <a:rect l="l" t="t" r="r" b="b"/>
            <a:pathLst>
              <a:path w="21600" h="21600">
                <a:moveTo>
                  <a:pt x="21600" y="0"/>
                </a:moveTo>
                <a:lnTo>
                  <a:pt x="12725" y="21600"/>
                </a:lnTo>
                <a:lnTo>
                  <a:pt x="0" y="8922"/>
                </a:lnTo>
                <a:lnTo>
                  <a:pt x="2160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86" name="CustomShape 202"/>
          <p:cNvSpPr/>
          <p:nvPr/>
        </p:nvSpPr>
        <p:spPr>
          <a:xfrm>
            <a:off x="7739280" y="5567040"/>
            <a:ext cx="131040" cy="131040"/>
          </a:xfrm>
          <a:custGeom>
            <a:avLst/>
            <a:gdLst/>
            <a:ahLst/>
            <a:cxnLst/>
            <a:rect l="l" t="t" r="r" b="b"/>
            <a:pathLst>
              <a:path w="21600" h="21600">
                <a:moveTo>
                  <a:pt x="21600" y="0"/>
                </a:moveTo>
                <a:lnTo>
                  <a:pt x="12725" y="21600"/>
                </a:lnTo>
                <a:lnTo>
                  <a:pt x="0" y="8922"/>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87" name="CustomShape 203"/>
          <p:cNvSpPr/>
          <p:nvPr/>
        </p:nvSpPr>
        <p:spPr>
          <a:xfrm>
            <a:off x="7816680" y="5567040"/>
            <a:ext cx="107640" cy="131040"/>
          </a:xfrm>
          <a:custGeom>
            <a:avLst/>
            <a:gdLst/>
            <a:ahLst/>
            <a:cxnLst/>
            <a:rect l="l" t="t" r="r" b="b"/>
            <a:pathLst>
              <a:path w="21600" h="21600">
                <a:moveTo>
                  <a:pt x="10735" y="0"/>
                </a:moveTo>
                <a:lnTo>
                  <a:pt x="21600" y="21600"/>
                </a:lnTo>
                <a:lnTo>
                  <a:pt x="0" y="21600"/>
                </a:lnTo>
                <a:lnTo>
                  <a:pt x="10735"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88" name="CustomShape 204"/>
          <p:cNvSpPr/>
          <p:nvPr/>
        </p:nvSpPr>
        <p:spPr>
          <a:xfrm>
            <a:off x="7816680" y="5567040"/>
            <a:ext cx="107640" cy="131040"/>
          </a:xfrm>
          <a:custGeom>
            <a:avLst/>
            <a:gdLst/>
            <a:ahLst/>
            <a:cxnLst/>
            <a:rect l="l" t="t" r="r" b="b"/>
            <a:pathLst>
              <a:path w="21600" h="21600">
                <a:moveTo>
                  <a:pt x="10735" y="0"/>
                </a:moveTo>
                <a:lnTo>
                  <a:pt x="21600" y="21600"/>
                </a:lnTo>
                <a:lnTo>
                  <a:pt x="0" y="21600"/>
                </a:lnTo>
                <a:lnTo>
                  <a:pt x="10735"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89" name="CustomShape 205"/>
          <p:cNvSpPr/>
          <p:nvPr/>
        </p:nvSpPr>
        <p:spPr>
          <a:xfrm>
            <a:off x="7869960" y="5567040"/>
            <a:ext cx="129600" cy="129960"/>
          </a:xfrm>
          <a:custGeom>
            <a:avLst/>
            <a:gdLst/>
            <a:ahLst/>
            <a:cxnLst/>
            <a:rect l="l" t="t" r="r" b="b"/>
            <a:pathLst>
              <a:path w="21600" h="21600">
                <a:moveTo>
                  <a:pt x="0" y="0"/>
                </a:moveTo>
                <a:lnTo>
                  <a:pt x="21600" y="8970"/>
                </a:lnTo>
                <a:lnTo>
                  <a:pt x="8832" y="21600"/>
                </a:lnTo>
                <a:lnTo>
                  <a:pt x="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890" name="CustomShape 206"/>
          <p:cNvSpPr/>
          <p:nvPr/>
        </p:nvSpPr>
        <p:spPr>
          <a:xfrm>
            <a:off x="7869960" y="5567040"/>
            <a:ext cx="129600" cy="129960"/>
          </a:xfrm>
          <a:custGeom>
            <a:avLst/>
            <a:gdLst/>
            <a:ahLst/>
            <a:cxnLst/>
            <a:rect l="l" t="t" r="r" b="b"/>
            <a:pathLst>
              <a:path w="21600" h="21600">
                <a:moveTo>
                  <a:pt x="0" y="0"/>
                </a:moveTo>
                <a:lnTo>
                  <a:pt x="21600" y="8970"/>
                </a:lnTo>
                <a:lnTo>
                  <a:pt x="8832" y="2160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91" name="CustomShape 207"/>
          <p:cNvSpPr/>
          <p:nvPr/>
        </p:nvSpPr>
        <p:spPr>
          <a:xfrm>
            <a:off x="7869960" y="5510880"/>
            <a:ext cx="129600" cy="108360"/>
          </a:xfrm>
          <a:custGeom>
            <a:avLst/>
            <a:gdLst/>
            <a:ahLst/>
            <a:cxnLst/>
            <a:rect l="l" t="t" r="r" b="b"/>
            <a:pathLst>
              <a:path w="21600" h="21600">
                <a:moveTo>
                  <a:pt x="0" y="10871"/>
                </a:moveTo>
                <a:lnTo>
                  <a:pt x="21600" y="0"/>
                </a:lnTo>
                <a:lnTo>
                  <a:pt x="21600" y="21600"/>
                </a:lnTo>
                <a:lnTo>
                  <a:pt x="0" y="10871"/>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92" name="CustomShape 208"/>
          <p:cNvSpPr/>
          <p:nvPr/>
        </p:nvSpPr>
        <p:spPr>
          <a:xfrm>
            <a:off x="7869960" y="5510880"/>
            <a:ext cx="129600" cy="108360"/>
          </a:xfrm>
          <a:custGeom>
            <a:avLst/>
            <a:gdLst/>
            <a:ahLst/>
            <a:cxnLst/>
            <a:rect l="l" t="t" r="r" b="b"/>
            <a:pathLst>
              <a:path w="21600" h="21600">
                <a:moveTo>
                  <a:pt x="0" y="10871"/>
                </a:moveTo>
                <a:lnTo>
                  <a:pt x="21600" y="0"/>
                </a:lnTo>
                <a:lnTo>
                  <a:pt x="21600" y="21600"/>
                </a:lnTo>
                <a:lnTo>
                  <a:pt x="0" y="10871"/>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93" name="CustomShape 209"/>
          <p:cNvSpPr/>
          <p:nvPr/>
        </p:nvSpPr>
        <p:spPr>
          <a:xfrm>
            <a:off x="7869960" y="5433840"/>
            <a:ext cx="129600" cy="132840"/>
          </a:xfrm>
          <a:custGeom>
            <a:avLst/>
            <a:gdLst/>
            <a:ahLst/>
            <a:cxnLst/>
            <a:rect l="l" t="t" r="r" b="b"/>
            <a:pathLst>
              <a:path w="21600" h="21600">
                <a:moveTo>
                  <a:pt x="0" y="21600"/>
                </a:moveTo>
                <a:lnTo>
                  <a:pt x="8938" y="0"/>
                </a:lnTo>
                <a:lnTo>
                  <a:pt x="21600" y="12678"/>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894" name="CustomShape 210"/>
          <p:cNvSpPr/>
          <p:nvPr/>
        </p:nvSpPr>
        <p:spPr>
          <a:xfrm>
            <a:off x="7869960" y="5433840"/>
            <a:ext cx="129600" cy="132840"/>
          </a:xfrm>
          <a:custGeom>
            <a:avLst/>
            <a:gdLst/>
            <a:ahLst/>
            <a:cxnLst/>
            <a:rect l="l" t="t" r="r" b="b"/>
            <a:pathLst>
              <a:path w="21600" h="21600">
                <a:moveTo>
                  <a:pt x="0" y="21600"/>
                </a:moveTo>
                <a:lnTo>
                  <a:pt x="8938" y="0"/>
                </a:lnTo>
                <a:lnTo>
                  <a:pt x="21600" y="12678"/>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95" name="CustomShape 211"/>
          <p:cNvSpPr/>
          <p:nvPr/>
        </p:nvSpPr>
        <p:spPr>
          <a:xfrm>
            <a:off x="7816680" y="5433840"/>
            <a:ext cx="107640" cy="132840"/>
          </a:xfrm>
          <a:custGeom>
            <a:avLst/>
            <a:gdLst/>
            <a:ahLst/>
            <a:cxnLst/>
            <a:rect l="l" t="t" r="r" b="b"/>
            <a:pathLst>
              <a:path w="21600" h="21600">
                <a:moveTo>
                  <a:pt x="10735" y="21600"/>
                </a:moveTo>
                <a:lnTo>
                  <a:pt x="0" y="0"/>
                </a:lnTo>
                <a:lnTo>
                  <a:pt x="21600" y="0"/>
                </a:lnTo>
                <a:lnTo>
                  <a:pt x="10735"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896" name="CustomShape 212"/>
          <p:cNvSpPr/>
          <p:nvPr/>
        </p:nvSpPr>
        <p:spPr>
          <a:xfrm>
            <a:off x="7816680" y="5433840"/>
            <a:ext cx="107640" cy="132840"/>
          </a:xfrm>
          <a:custGeom>
            <a:avLst/>
            <a:gdLst/>
            <a:ahLst/>
            <a:cxnLst/>
            <a:rect l="l" t="t" r="r" b="b"/>
            <a:pathLst>
              <a:path w="21600" h="21600">
                <a:moveTo>
                  <a:pt x="10735" y="21600"/>
                </a:moveTo>
                <a:lnTo>
                  <a:pt x="0" y="0"/>
                </a:lnTo>
                <a:lnTo>
                  <a:pt x="21600" y="0"/>
                </a:lnTo>
                <a:lnTo>
                  <a:pt x="10735"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97" name="CustomShape 213"/>
          <p:cNvSpPr/>
          <p:nvPr/>
        </p:nvSpPr>
        <p:spPr>
          <a:xfrm>
            <a:off x="8000280" y="5382000"/>
            <a:ext cx="127080" cy="184680"/>
          </a:xfrm>
          <a:custGeom>
            <a:avLst/>
            <a:gdLst/>
            <a:ahLst/>
            <a:cxnLst/>
            <a:rect l="l" t="t" r="r" b="b"/>
            <a:pathLst>
              <a:path w="21600" h="21600">
                <a:moveTo>
                  <a:pt x="0" y="15188"/>
                </a:moveTo>
                <a:lnTo>
                  <a:pt x="21600" y="21600"/>
                </a:lnTo>
                <a:lnTo>
                  <a:pt x="8772" y="0"/>
                </a:lnTo>
                <a:lnTo>
                  <a:pt x="0" y="1518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898" name="CustomShape 214"/>
          <p:cNvSpPr/>
          <p:nvPr/>
        </p:nvSpPr>
        <p:spPr>
          <a:xfrm>
            <a:off x="8000280" y="5382000"/>
            <a:ext cx="127080" cy="184680"/>
          </a:xfrm>
          <a:custGeom>
            <a:avLst/>
            <a:gdLst/>
            <a:ahLst/>
            <a:cxnLst/>
            <a:rect l="l" t="t" r="r" b="b"/>
            <a:pathLst>
              <a:path w="21600" h="21600">
                <a:moveTo>
                  <a:pt x="0" y="15188"/>
                </a:moveTo>
                <a:lnTo>
                  <a:pt x="21600" y="21600"/>
                </a:lnTo>
                <a:lnTo>
                  <a:pt x="8772" y="0"/>
                </a:lnTo>
                <a:lnTo>
                  <a:pt x="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899" name="CustomShape 215"/>
          <p:cNvSpPr/>
          <p:nvPr/>
        </p:nvSpPr>
        <p:spPr>
          <a:xfrm>
            <a:off x="8000280" y="5512680"/>
            <a:ext cx="127080" cy="106920"/>
          </a:xfrm>
          <a:custGeom>
            <a:avLst/>
            <a:gdLst/>
            <a:ahLst/>
            <a:cxnLst/>
            <a:rect l="l" t="t" r="r" b="b"/>
            <a:pathLst>
              <a:path w="21600" h="21600">
                <a:moveTo>
                  <a:pt x="0" y="21600"/>
                </a:moveTo>
                <a:lnTo>
                  <a:pt x="21600" y="10800"/>
                </a:lnTo>
                <a:lnTo>
                  <a:pt x="0" y="0"/>
                </a:lnTo>
                <a:lnTo>
                  <a:pt x="0"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900" name="CustomShape 216"/>
          <p:cNvSpPr/>
          <p:nvPr/>
        </p:nvSpPr>
        <p:spPr>
          <a:xfrm>
            <a:off x="8000280" y="5512680"/>
            <a:ext cx="127080" cy="106920"/>
          </a:xfrm>
          <a:custGeom>
            <a:avLst/>
            <a:gdLst/>
            <a:ahLst/>
            <a:cxnLst/>
            <a:rect l="l" t="t" r="r" b="b"/>
            <a:pathLst>
              <a:path w="21600" h="21600">
                <a:moveTo>
                  <a:pt x="0" y="21600"/>
                </a:moveTo>
                <a:lnTo>
                  <a:pt x="21600" y="10800"/>
                </a:lnTo>
                <a:lnTo>
                  <a:pt x="0" y="0"/>
                </a:lnTo>
                <a:lnTo>
                  <a:pt x="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01" name="CustomShape 217"/>
          <p:cNvSpPr/>
          <p:nvPr/>
        </p:nvSpPr>
        <p:spPr>
          <a:xfrm>
            <a:off x="7869960" y="5306040"/>
            <a:ext cx="181440" cy="128160"/>
          </a:xfrm>
          <a:custGeom>
            <a:avLst/>
            <a:gdLst/>
            <a:ahLst/>
            <a:cxnLst/>
            <a:rect l="l" t="t" r="r" b="b"/>
            <a:pathLst>
              <a:path w="21600" h="21600">
                <a:moveTo>
                  <a:pt x="6357" y="21600"/>
                </a:moveTo>
                <a:lnTo>
                  <a:pt x="21600" y="12840"/>
                </a:lnTo>
                <a:lnTo>
                  <a:pt x="0" y="0"/>
                </a:lnTo>
                <a:lnTo>
                  <a:pt x="6357" y="2160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902" name="CustomShape 218"/>
          <p:cNvSpPr/>
          <p:nvPr/>
        </p:nvSpPr>
        <p:spPr>
          <a:xfrm>
            <a:off x="7869960" y="5306040"/>
            <a:ext cx="181440" cy="128160"/>
          </a:xfrm>
          <a:custGeom>
            <a:avLst/>
            <a:gdLst/>
            <a:ahLst/>
            <a:cxnLst/>
            <a:rect l="l" t="t" r="r" b="b"/>
            <a:pathLst>
              <a:path w="21600" h="21600">
                <a:moveTo>
                  <a:pt x="6357" y="21600"/>
                </a:moveTo>
                <a:lnTo>
                  <a:pt x="21600" y="12840"/>
                </a:lnTo>
                <a:lnTo>
                  <a:pt x="0" y="0"/>
                </a:lnTo>
                <a:lnTo>
                  <a:pt x="6357"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03" name="CustomShape 219"/>
          <p:cNvSpPr/>
          <p:nvPr/>
        </p:nvSpPr>
        <p:spPr>
          <a:xfrm>
            <a:off x="7925040" y="5382000"/>
            <a:ext cx="126000" cy="129960"/>
          </a:xfrm>
          <a:custGeom>
            <a:avLst/>
            <a:gdLst/>
            <a:ahLst/>
            <a:cxnLst/>
            <a:rect l="l" t="t" r="r" b="b"/>
            <a:pathLst>
              <a:path w="21600" h="21600">
                <a:moveTo>
                  <a:pt x="12938" y="21600"/>
                </a:moveTo>
                <a:lnTo>
                  <a:pt x="21600" y="0"/>
                </a:lnTo>
                <a:lnTo>
                  <a:pt x="0" y="8760"/>
                </a:lnTo>
                <a:lnTo>
                  <a:pt x="12938"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904" name="CustomShape 220"/>
          <p:cNvSpPr/>
          <p:nvPr/>
        </p:nvSpPr>
        <p:spPr>
          <a:xfrm>
            <a:off x="7925040" y="5382000"/>
            <a:ext cx="126000" cy="129960"/>
          </a:xfrm>
          <a:custGeom>
            <a:avLst/>
            <a:gdLst/>
            <a:ahLst/>
            <a:cxnLst/>
            <a:rect l="l" t="t" r="r" b="b"/>
            <a:pathLst>
              <a:path w="21600" h="21600">
                <a:moveTo>
                  <a:pt x="12938" y="21600"/>
                </a:moveTo>
                <a:lnTo>
                  <a:pt x="21600" y="0"/>
                </a:lnTo>
                <a:lnTo>
                  <a:pt x="0" y="8760"/>
                </a:lnTo>
                <a:lnTo>
                  <a:pt x="12938"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05" name="CustomShape 221"/>
          <p:cNvSpPr/>
          <p:nvPr/>
        </p:nvSpPr>
        <p:spPr>
          <a:xfrm>
            <a:off x="7690320" y="5306040"/>
            <a:ext cx="180360" cy="128160"/>
          </a:xfrm>
          <a:custGeom>
            <a:avLst/>
            <a:gdLst/>
            <a:ahLst/>
            <a:cxnLst/>
            <a:rect l="l" t="t" r="r" b="b"/>
            <a:pathLst>
              <a:path w="21600" h="21600">
                <a:moveTo>
                  <a:pt x="15274" y="21600"/>
                </a:moveTo>
                <a:lnTo>
                  <a:pt x="21600" y="0"/>
                </a:lnTo>
                <a:lnTo>
                  <a:pt x="0" y="12840"/>
                </a:lnTo>
                <a:lnTo>
                  <a:pt x="15274" y="2160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906" name="CustomShape 222"/>
          <p:cNvSpPr/>
          <p:nvPr/>
        </p:nvSpPr>
        <p:spPr>
          <a:xfrm>
            <a:off x="7690320" y="5306040"/>
            <a:ext cx="180360" cy="128160"/>
          </a:xfrm>
          <a:custGeom>
            <a:avLst/>
            <a:gdLst/>
            <a:ahLst/>
            <a:cxnLst/>
            <a:rect l="l" t="t" r="r" b="b"/>
            <a:pathLst>
              <a:path w="21600" h="21600">
                <a:moveTo>
                  <a:pt x="15274" y="21600"/>
                </a:moveTo>
                <a:lnTo>
                  <a:pt x="21600" y="0"/>
                </a:lnTo>
                <a:lnTo>
                  <a:pt x="0" y="12840"/>
                </a:lnTo>
                <a:lnTo>
                  <a:pt x="15274"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07" name="CustomShape 223"/>
          <p:cNvSpPr/>
          <p:nvPr/>
        </p:nvSpPr>
        <p:spPr>
          <a:xfrm>
            <a:off x="7816680" y="5306040"/>
            <a:ext cx="107640" cy="128160"/>
          </a:xfrm>
          <a:custGeom>
            <a:avLst/>
            <a:gdLst/>
            <a:ahLst/>
            <a:cxnLst/>
            <a:rect l="l" t="t" r="r" b="b"/>
            <a:pathLst>
              <a:path w="21600" h="21600">
                <a:moveTo>
                  <a:pt x="21600" y="21600"/>
                </a:moveTo>
                <a:lnTo>
                  <a:pt x="10735" y="0"/>
                </a:lnTo>
                <a:lnTo>
                  <a:pt x="0" y="21600"/>
                </a:lnTo>
                <a:lnTo>
                  <a:pt x="21600" y="21600"/>
                </a:lnTo>
                <a:close/>
              </a:path>
            </a:pathLst>
          </a:custGeom>
          <a:solidFill>
            <a:srgbClr val="EBF2FF"/>
          </a:solidFill>
          <a:ln w="12600">
            <a:noFill/>
          </a:ln>
        </p:spPr>
        <p:style>
          <a:lnRef idx="0">
            <a:scrgbClr r="0" g="0" b="0"/>
          </a:lnRef>
          <a:fillRef idx="0">
            <a:scrgbClr r="0" g="0" b="0"/>
          </a:fillRef>
          <a:effectRef idx="0">
            <a:scrgbClr r="0" g="0" b="0"/>
          </a:effectRef>
          <a:fontRef idx="minor"/>
        </p:style>
      </p:sp>
      <p:sp>
        <p:nvSpPr>
          <p:cNvPr id="908" name="CustomShape 224"/>
          <p:cNvSpPr/>
          <p:nvPr/>
        </p:nvSpPr>
        <p:spPr>
          <a:xfrm>
            <a:off x="7816680" y="5306040"/>
            <a:ext cx="107640" cy="128160"/>
          </a:xfrm>
          <a:custGeom>
            <a:avLst/>
            <a:gdLst/>
            <a:ahLst/>
            <a:cxnLst/>
            <a:rect l="l" t="t" r="r" b="b"/>
            <a:pathLst>
              <a:path w="21600" h="21600">
                <a:moveTo>
                  <a:pt x="21600" y="21600"/>
                </a:moveTo>
                <a:lnTo>
                  <a:pt x="10735" y="0"/>
                </a:lnTo>
                <a:lnTo>
                  <a:pt x="0" y="21600"/>
                </a:lnTo>
                <a:lnTo>
                  <a:pt x="21600" y="2160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09" name="CustomShape 225"/>
          <p:cNvSpPr/>
          <p:nvPr/>
        </p:nvSpPr>
        <p:spPr>
          <a:xfrm>
            <a:off x="7612920" y="5382000"/>
            <a:ext cx="126000" cy="184680"/>
          </a:xfrm>
          <a:custGeom>
            <a:avLst/>
            <a:gdLst/>
            <a:ahLst/>
            <a:cxnLst/>
            <a:rect l="l" t="t" r="r" b="b"/>
            <a:pathLst>
              <a:path w="21600" h="21600">
                <a:moveTo>
                  <a:pt x="21600" y="15188"/>
                </a:moveTo>
                <a:lnTo>
                  <a:pt x="12938" y="0"/>
                </a:lnTo>
                <a:lnTo>
                  <a:pt x="0" y="21600"/>
                </a:lnTo>
                <a:lnTo>
                  <a:pt x="21600" y="15188"/>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910" name="CustomShape 226"/>
          <p:cNvSpPr/>
          <p:nvPr/>
        </p:nvSpPr>
        <p:spPr>
          <a:xfrm>
            <a:off x="7612920" y="5382000"/>
            <a:ext cx="126000" cy="184680"/>
          </a:xfrm>
          <a:custGeom>
            <a:avLst/>
            <a:gdLst/>
            <a:ahLst/>
            <a:cxnLst/>
            <a:rect l="l" t="t" r="r" b="b"/>
            <a:pathLst>
              <a:path w="21600" h="21600">
                <a:moveTo>
                  <a:pt x="21600" y="15188"/>
                </a:moveTo>
                <a:lnTo>
                  <a:pt x="12938" y="0"/>
                </a:lnTo>
                <a:lnTo>
                  <a:pt x="0" y="21600"/>
                </a:lnTo>
                <a:lnTo>
                  <a:pt x="21600" y="1518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11" name="CustomShape 227"/>
          <p:cNvSpPr/>
          <p:nvPr/>
        </p:nvSpPr>
        <p:spPr>
          <a:xfrm>
            <a:off x="7690320" y="5382000"/>
            <a:ext cx="126000" cy="129960"/>
          </a:xfrm>
          <a:custGeom>
            <a:avLst/>
            <a:gdLst/>
            <a:ahLst/>
            <a:cxnLst/>
            <a:rect l="l" t="t" r="r" b="b"/>
            <a:pathLst>
              <a:path w="21600" h="21600">
                <a:moveTo>
                  <a:pt x="21600" y="8760"/>
                </a:moveTo>
                <a:lnTo>
                  <a:pt x="0" y="0"/>
                </a:lnTo>
                <a:lnTo>
                  <a:pt x="8662" y="21600"/>
                </a:lnTo>
                <a:lnTo>
                  <a:pt x="21600" y="876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912" name="CustomShape 228"/>
          <p:cNvSpPr/>
          <p:nvPr/>
        </p:nvSpPr>
        <p:spPr>
          <a:xfrm>
            <a:off x="7690320" y="5382000"/>
            <a:ext cx="126000" cy="129960"/>
          </a:xfrm>
          <a:custGeom>
            <a:avLst/>
            <a:gdLst/>
            <a:ahLst/>
            <a:cxnLst/>
            <a:rect l="l" t="t" r="r" b="b"/>
            <a:pathLst>
              <a:path w="21600" h="21600">
                <a:moveTo>
                  <a:pt x="21600" y="8760"/>
                </a:moveTo>
                <a:lnTo>
                  <a:pt x="0" y="0"/>
                </a:lnTo>
                <a:lnTo>
                  <a:pt x="8662" y="21600"/>
                </a:lnTo>
                <a:lnTo>
                  <a:pt x="21600" y="876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13" name="CustomShape 229"/>
          <p:cNvSpPr/>
          <p:nvPr/>
        </p:nvSpPr>
        <p:spPr>
          <a:xfrm>
            <a:off x="7612920" y="5567040"/>
            <a:ext cx="126000" cy="181440"/>
          </a:xfrm>
          <a:custGeom>
            <a:avLst/>
            <a:gdLst/>
            <a:ahLst/>
            <a:cxnLst/>
            <a:rect l="l" t="t" r="r" b="b"/>
            <a:pathLst>
              <a:path w="21600" h="21600">
                <a:moveTo>
                  <a:pt x="21600" y="6438"/>
                </a:moveTo>
                <a:lnTo>
                  <a:pt x="0" y="0"/>
                </a:lnTo>
                <a:lnTo>
                  <a:pt x="12938" y="21600"/>
                </a:lnTo>
                <a:lnTo>
                  <a:pt x="21600" y="6438"/>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914" name="CustomShape 230"/>
          <p:cNvSpPr/>
          <p:nvPr/>
        </p:nvSpPr>
        <p:spPr>
          <a:xfrm>
            <a:off x="7612920" y="5567040"/>
            <a:ext cx="126000" cy="181440"/>
          </a:xfrm>
          <a:custGeom>
            <a:avLst/>
            <a:gdLst/>
            <a:ahLst/>
            <a:cxnLst/>
            <a:rect l="l" t="t" r="r" b="b"/>
            <a:pathLst>
              <a:path w="21600" h="21600">
                <a:moveTo>
                  <a:pt x="21600" y="6438"/>
                </a:moveTo>
                <a:lnTo>
                  <a:pt x="0" y="0"/>
                </a:lnTo>
                <a:lnTo>
                  <a:pt x="12938" y="21600"/>
                </a:lnTo>
                <a:lnTo>
                  <a:pt x="2160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15" name="CustomShape 231"/>
          <p:cNvSpPr/>
          <p:nvPr/>
        </p:nvSpPr>
        <p:spPr>
          <a:xfrm>
            <a:off x="7612920" y="5512680"/>
            <a:ext cx="126000" cy="106920"/>
          </a:xfrm>
          <a:custGeom>
            <a:avLst/>
            <a:gdLst/>
            <a:ahLst/>
            <a:cxnLst/>
            <a:rect l="l" t="t" r="r" b="b"/>
            <a:pathLst>
              <a:path w="21600" h="21600">
                <a:moveTo>
                  <a:pt x="21600" y="0"/>
                </a:moveTo>
                <a:lnTo>
                  <a:pt x="0" y="10800"/>
                </a:lnTo>
                <a:lnTo>
                  <a:pt x="21600" y="21600"/>
                </a:lnTo>
                <a:lnTo>
                  <a:pt x="21600"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916" name="CustomShape 232"/>
          <p:cNvSpPr/>
          <p:nvPr/>
        </p:nvSpPr>
        <p:spPr>
          <a:xfrm>
            <a:off x="7612920" y="5512680"/>
            <a:ext cx="126000" cy="106920"/>
          </a:xfrm>
          <a:custGeom>
            <a:avLst/>
            <a:gdLst/>
            <a:ahLst/>
            <a:cxnLst/>
            <a:rect l="l" t="t" r="r" b="b"/>
            <a:pathLst>
              <a:path w="21600" h="21600">
                <a:moveTo>
                  <a:pt x="21600" y="0"/>
                </a:moveTo>
                <a:lnTo>
                  <a:pt x="0" y="10800"/>
                </a:lnTo>
                <a:lnTo>
                  <a:pt x="21600" y="21600"/>
                </a:lnTo>
                <a:lnTo>
                  <a:pt x="2160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17" name="CustomShape 233"/>
          <p:cNvSpPr/>
          <p:nvPr/>
        </p:nvSpPr>
        <p:spPr>
          <a:xfrm>
            <a:off x="7690320" y="5697360"/>
            <a:ext cx="180360" cy="127080"/>
          </a:xfrm>
          <a:custGeom>
            <a:avLst/>
            <a:gdLst/>
            <a:ahLst/>
            <a:cxnLst/>
            <a:rect l="l" t="t" r="r" b="b"/>
            <a:pathLst>
              <a:path w="21600" h="21600">
                <a:moveTo>
                  <a:pt x="15274" y="0"/>
                </a:moveTo>
                <a:lnTo>
                  <a:pt x="0" y="8688"/>
                </a:lnTo>
                <a:lnTo>
                  <a:pt x="21600" y="21600"/>
                </a:lnTo>
                <a:lnTo>
                  <a:pt x="15274"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918" name="CustomShape 234"/>
          <p:cNvSpPr/>
          <p:nvPr/>
        </p:nvSpPr>
        <p:spPr>
          <a:xfrm>
            <a:off x="7690320" y="5697360"/>
            <a:ext cx="180360" cy="127080"/>
          </a:xfrm>
          <a:custGeom>
            <a:avLst/>
            <a:gdLst/>
            <a:ahLst/>
            <a:cxnLst/>
            <a:rect l="l" t="t" r="r" b="b"/>
            <a:pathLst>
              <a:path w="21600" h="21600">
                <a:moveTo>
                  <a:pt x="15274" y="0"/>
                </a:moveTo>
                <a:lnTo>
                  <a:pt x="0" y="8688"/>
                </a:lnTo>
                <a:lnTo>
                  <a:pt x="21600" y="21600"/>
                </a:lnTo>
                <a:lnTo>
                  <a:pt x="15274"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19" name="CustomShape 235"/>
          <p:cNvSpPr/>
          <p:nvPr/>
        </p:nvSpPr>
        <p:spPr>
          <a:xfrm>
            <a:off x="7690320" y="5620320"/>
            <a:ext cx="126000" cy="128160"/>
          </a:xfrm>
          <a:custGeom>
            <a:avLst/>
            <a:gdLst/>
            <a:ahLst/>
            <a:cxnLst/>
            <a:rect l="l" t="t" r="r" b="b"/>
            <a:pathLst>
              <a:path w="21600" h="21600">
                <a:moveTo>
                  <a:pt x="8662" y="0"/>
                </a:moveTo>
                <a:lnTo>
                  <a:pt x="0" y="21600"/>
                </a:lnTo>
                <a:lnTo>
                  <a:pt x="21600" y="12912"/>
                </a:lnTo>
                <a:lnTo>
                  <a:pt x="8662" y="0"/>
                </a:lnTo>
                <a:close/>
              </a:path>
            </a:pathLst>
          </a:custGeom>
          <a:solidFill>
            <a:srgbClr val="C4D7FF"/>
          </a:solidFill>
          <a:ln w="12600">
            <a:noFill/>
          </a:ln>
        </p:spPr>
        <p:style>
          <a:lnRef idx="0">
            <a:scrgbClr r="0" g="0" b="0"/>
          </a:lnRef>
          <a:fillRef idx="0">
            <a:scrgbClr r="0" g="0" b="0"/>
          </a:fillRef>
          <a:effectRef idx="0">
            <a:scrgbClr r="0" g="0" b="0"/>
          </a:effectRef>
          <a:fontRef idx="minor"/>
        </p:style>
      </p:sp>
      <p:sp>
        <p:nvSpPr>
          <p:cNvPr id="920" name="CustomShape 236"/>
          <p:cNvSpPr/>
          <p:nvPr/>
        </p:nvSpPr>
        <p:spPr>
          <a:xfrm>
            <a:off x="7690320" y="5620320"/>
            <a:ext cx="126000" cy="128160"/>
          </a:xfrm>
          <a:custGeom>
            <a:avLst/>
            <a:gdLst/>
            <a:ahLst/>
            <a:cxnLst/>
            <a:rect l="l" t="t" r="r" b="b"/>
            <a:pathLst>
              <a:path w="21600" h="21600">
                <a:moveTo>
                  <a:pt x="8662" y="0"/>
                </a:moveTo>
                <a:lnTo>
                  <a:pt x="0" y="21600"/>
                </a:lnTo>
                <a:lnTo>
                  <a:pt x="21600" y="12912"/>
                </a:lnTo>
                <a:lnTo>
                  <a:pt x="8662"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21" name="CustomShape 237"/>
          <p:cNvSpPr/>
          <p:nvPr/>
        </p:nvSpPr>
        <p:spPr>
          <a:xfrm>
            <a:off x="7869960" y="5697360"/>
            <a:ext cx="181440" cy="127080"/>
          </a:xfrm>
          <a:custGeom>
            <a:avLst/>
            <a:gdLst/>
            <a:ahLst/>
            <a:cxnLst/>
            <a:rect l="l" t="t" r="r" b="b"/>
            <a:pathLst>
              <a:path w="21600" h="21600">
                <a:moveTo>
                  <a:pt x="6357" y="0"/>
                </a:moveTo>
                <a:lnTo>
                  <a:pt x="0" y="21600"/>
                </a:lnTo>
                <a:lnTo>
                  <a:pt x="21600" y="8688"/>
                </a:lnTo>
                <a:lnTo>
                  <a:pt x="6357" y="0"/>
                </a:lnTo>
                <a:close/>
              </a:path>
            </a:pathLst>
          </a:custGeom>
          <a:solidFill>
            <a:srgbClr val="7BA7FE"/>
          </a:solidFill>
          <a:ln w="12600">
            <a:noFill/>
          </a:ln>
        </p:spPr>
        <p:style>
          <a:lnRef idx="0">
            <a:scrgbClr r="0" g="0" b="0"/>
          </a:lnRef>
          <a:fillRef idx="0">
            <a:scrgbClr r="0" g="0" b="0"/>
          </a:fillRef>
          <a:effectRef idx="0">
            <a:scrgbClr r="0" g="0" b="0"/>
          </a:effectRef>
          <a:fontRef idx="minor"/>
        </p:style>
      </p:sp>
      <p:sp>
        <p:nvSpPr>
          <p:cNvPr id="922" name="CustomShape 238"/>
          <p:cNvSpPr/>
          <p:nvPr/>
        </p:nvSpPr>
        <p:spPr>
          <a:xfrm>
            <a:off x="7869960" y="5697360"/>
            <a:ext cx="181440" cy="127080"/>
          </a:xfrm>
          <a:custGeom>
            <a:avLst/>
            <a:gdLst/>
            <a:ahLst/>
            <a:cxnLst/>
            <a:rect l="l" t="t" r="r" b="b"/>
            <a:pathLst>
              <a:path w="21600" h="21600">
                <a:moveTo>
                  <a:pt x="6357" y="0"/>
                </a:moveTo>
                <a:lnTo>
                  <a:pt x="0" y="21600"/>
                </a:lnTo>
                <a:lnTo>
                  <a:pt x="21600" y="8688"/>
                </a:lnTo>
                <a:lnTo>
                  <a:pt x="6357"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23" name="CustomShape 239"/>
          <p:cNvSpPr/>
          <p:nvPr/>
        </p:nvSpPr>
        <p:spPr>
          <a:xfrm>
            <a:off x="7816680" y="5697360"/>
            <a:ext cx="107640" cy="127080"/>
          </a:xfrm>
          <a:custGeom>
            <a:avLst/>
            <a:gdLst/>
            <a:ahLst/>
            <a:cxnLst/>
            <a:rect l="l" t="t" r="r" b="b"/>
            <a:pathLst>
              <a:path w="21600" h="21600">
                <a:moveTo>
                  <a:pt x="0" y="0"/>
                </a:moveTo>
                <a:lnTo>
                  <a:pt x="10735" y="21600"/>
                </a:lnTo>
                <a:lnTo>
                  <a:pt x="21600" y="0"/>
                </a:lnTo>
                <a:lnTo>
                  <a:pt x="0" y="0"/>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924" name="CustomShape 240"/>
          <p:cNvSpPr/>
          <p:nvPr/>
        </p:nvSpPr>
        <p:spPr>
          <a:xfrm>
            <a:off x="7816680" y="5697360"/>
            <a:ext cx="107640" cy="127080"/>
          </a:xfrm>
          <a:custGeom>
            <a:avLst/>
            <a:gdLst/>
            <a:ahLst/>
            <a:cxnLst/>
            <a:rect l="l" t="t" r="r" b="b"/>
            <a:pathLst>
              <a:path w="21600" h="21600">
                <a:moveTo>
                  <a:pt x="0" y="0"/>
                </a:moveTo>
                <a:lnTo>
                  <a:pt x="10735" y="21600"/>
                </a:lnTo>
                <a:lnTo>
                  <a:pt x="21600" y="0"/>
                </a:lnTo>
                <a:lnTo>
                  <a:pt x="0" y="0"/>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25" name="CustomShape 241"/>
          <p:cNvSpPr/>
          <p:nvPr/>
        </p:nvSpPr>
        <p:spPr>
          <a:xfrm>
            <a:off x="8000280" y="5567040"/>
            <a:ext cx="127080" cy="181440"/>
          </a:xfrm>
          <a:custGeom>
            <a:avLst/>
            <a:gdLst/>
            <a:ahLst/>
            <a:cxnLst/>
            <a:rect l="l" t="t" r="r" b="b"/>
            <a:pathLst>
              <a:path w="21600" h="21600">
                <a:moveTo>
                  <a:pt x="0" y="6438"/>
                </a:moveTo>
                <a:lnTo>
                  <a:pt x="8772" y="21600"/>
                </a:lnTo>
                <a:lnTo>
                  <a:pt x="21600" y="0"/>
                </a:lnTo>
                <a:lnTo>
                  <a:pt x="0" y="6438"/>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926" name="CustomShape 242"/>
          <p:cNvSpPr/>
          <p:nvPr/>
        </p:nvSpPr>
        <p:spPr>
          <a:xfrm>
            <a:off x="8000280" y="5567040"/>
            <a:ext cx="127080" cy="181440"/>
          </a:xfrm>
          <a:custGeom>
            <a:avLst/>
            <a:gdLst/>
            <a:ahLst/>
            <a:cxnLst/>
            <a:rect l="l" t="t" r="r" b="b"/>
            <a:pathLst>
              <a:path w="21600" h="21600">
                <a:moveTo>
                  <a:pt x="0" y="6438"/>
                </a:moveTo>
                <a:lnTo>
                  <a:pt x="8772" y="21600"/>
                </a:lnTo>
                <a:lnTo>
                  <a:pt x="21600" y="0"/>
                </a:lnTo>
                <a:lnTo>
                  <a:pt x="0" y="6438"/>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27" name="CustomShape 243"/>
          <p:cNvSpPr/>
          <p:nvPr/>
        </p:nvSpPr>
        <p:spPr>
          <a:xfrm>
            <a:off x="7925040" y="5620320"/>
            <a:ext cx="126000" cy="128160"/>
          </a:xfrm>
          <a:custGeom>
            <a:avLst/>
            <a:gdLst/>
            <a:ahLst/>
            <a:cxnLst/>
            <a:rect l="l" t="t" r="r" b="b"/>
            <a:pathLst>
              <a:path w="21600" h="21600">
                <a:moveTo>
                  <a:pt x="0" y="12912"/>
                </a:moveTo>
                <a:lnTo>
                  <a:pt x="21600" y="21600"/>
                </a:lnTo>
                <a:lnTo>
                  <a:pt x="12938" y="0"/>
                </a:lnTo>
                <a:lnTo>
                  <a:pt x="0" y="12912"/>
                </a:lnTo>
                <a:close/>
              </a:path>
            </a:pathLst>
          </a:custGeom>
          <a:solidFill>
            <a:srgbClr val="A2C1FE"/>
          </a:solidFill>
          <a:ln w="12600">
            <a:noFill/>
          </a:ln>
        </p:spPr>
        <p:style>
          <a:lnRef idx="0">
            <a:scrgbClr r="0" g="0" b="0"/>
          </a:lnRef>
          <a:fillRef idx="0">
            <a:scrgbClr r="0" g="0" b="0"/>
          </a:fillRef>
          <a:effectRef idx="0">
            <a:scrgbClr r="0" g="0" b="0"/>
          </a:effectRef>
          <a:fontRef idx="minor"/>
        </p:style>
      </p:sp>
      <p:sp>
        <p:nvSpPr>
          <p:cNvPr id="928" name="CustomShape 244"/>
          <p:cNvSpPr/>
          <p:nvPr/>
        </p:nvSpPr>
        <p:spPr>
          <a:xfrm>
            <a:off x="7925040" y="5620320"/>
            <a:ext cx="126000" cy="128160"/>
          </a:xfrm>
          <a:custGeom>
            <a:avLst/>
            <a:gdLst/>
            <a:ahLst/>
            <a:cxnLst/>
            <a:rect l="l" t="t" r="r" b="b"/>
            <a:pathLst>
              <a:path w="21600" h="21600">
                <a:moveTo>
                  <a:pt x="0" y="12912"/>
                </a:moveTo>
                <a:lnTo>
                  <a:pt x="21600" y="21600"/>
                </a:lnTo>
                <a:lnTo>
                  <a:pt x="12938" y="0"/>
                </a:lnTo>
                <a:lnTo>
                  <a:pt x="0" y="12912"/>
                </a:lnTo>
              </a:path>
            </a:pathLst>
          </a:custGeom>
          <a:noFill/>
          <a:ln w="7920">
            <a:solidFill>
              <a:srgbClr val="FFFFFF"/>
            </a:solidFill>
            <a:round/>
          </a:ln>
        </p:spPr>
        <p:style>
          <a:lnRef idx="0">
            <a:scrgbClr r="0" g="0" b="0"/>
          </a:lnRef>
          <a:fillRef idx="0">
            <a:scrgbClr r="0" g="0" b="0"/>
          </a:fillRef>
          <a:effectRef idx="0">
            <a:scrgbClr r="0" g="0" b="0"/>
          </a:effectRef>
          <a:fontRef idx="minor"/>
        </p:style>
      </p:sp>
      <p:sp>
        <p:nvSpPr>
          <p:cNvPr id="929" name="CustomShape 245"/>
          <p:cNvSpPr/>
          <p:nvPr/>
        </p:nvSpPr>
        <p:spPr>
          <a:xfrm>
            <a:off x="6736680" y="5478840"/>
            <a:ext cx="763920" cy="2581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100000"/>
              </a:lnSpc>
            </a:pPr>
            <a:r>
              <a:rPr lang="en-US" sz="1100" b="0" i="1" strike="noStrike" spc="-1">
                <a:solidFill>
                  <a:srgbClr val="000000"/>
                </a:solidFill>
                <a:latin typeface="Arial"/>
                <a:ea typeface="Arial"/>
              </a:rPr>
              <a:t>TDM-сеть</a:t>
            </a:r>
            <a:endParaRPr lang="en-US" sz="1100" b="0" strike="noStrike" spc="-1">
              <a:latin typeface="Arial"/>
            </a:endParaRPr>
          </a:p>
        </p:txBody>
      </p:sp>
      <p:sp>
        <p:nvSpPr>
          <p:cNvPr id="930" name="CustomShape 246"/>
          <p:cNvSpPr/>
          <p:nvPr/>
        </p:nvSpPr>
        <p:spPr>
          <a:xfrm>
            <a:off x="6587280" y="5833800"/>
            <a:ext cx="362520" cy="23040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nchor="ctr"/>
          <a:lstStyle/>
          <a:p>
            <a:pPr algn="ctr">
              <a:lnSpc>
                <a:spcPct val="100000"/>
              </a:lnSpc>
            </a:pPr>
            <a:r>
              <a:rPr lang="en-US" sz="900" b="0" i="1" strike="noStrike" spc="-1">
                <a:solidFill>
                  <a:srgbClr val="000000"/>
                </a:solidFill>
                <a:latin typeface="Arial"/>
                <a:ea typeface="Arial"/>
              </a:rPr>
              <a:t>ISDN</a:t>
            </a:r>
            <a:endParaRPr lang="en-US" sz="9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8" name="magic"/>
          <p:cNvPicPr/>
          <p:nvPr/>
        </p:nvPicPr>
        <p:blipFill>
          <a:blip r:embed="rId3" cstate="print"/>
          <a:stretch/>
        </p:blipFill>
        <p:spPr>
          <a:xfrm>
            <a:off x="0" y="0"/>
            <a:ext cx="126000" cy="127080"/>
          </a:xfrm>
          <a:prstGeom prst="rect">
            <a:avLst/>
          </a:prstGeom>
          <a:ln w="12600">
            <a:noFill/>
          </a:ln>
        </p:spPr>
      </p:pic>
      <p:sp>
        <p:nvSpPr>
          <p:cNvPr id="659" name="CustomShape 1"/>
          <p:cNvSpPr/>
          <p:nvPr/>
        </p:nvSpPr>
        <p:spPr>
          <a:xfrm>
            <a:off x="0" y="14400"/>
            <a:ext cx="9143640" cy="9738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a:solidFill>
                  <a:srgbClr val="000000"/>
                </a:solidFill>
                <a:latin typeface="Arial"/>
                <a:ea typeface="Arial"/>
              </a:rPr>
              <a:t>Телефонные услуги</a:t>
            </a:r>
            <a:endParaRPr lang="en-US" sz="3600" b="0" strike="noStrike" spc="-1">
              <a:latin typeface="Arial"/>
            </a:endParaRPr>
          </a:p>
        </p:txBody>
      </p:sp>
      <p:sp>
        <p:nvSpPr>
          <p:cNvPr id="660" name="CustomShape 2"/>
          <p:cNvSpPr/>
          <p:nvPr/>
        </p:nvSpPr>
        <p:spPr>
          <a:xfrm>
            <a:off x="269640" y="1076400"/>
            <a:ext cx="7543800" cy="5202360"/>
          </a:xfrm>
          <a:prstGeom prst="rect">
            <a:avLst/>
          </a:prstGeom>
          <a:noFill/>
          <a:ln w="12600">
            <a:noFill/>
          </a:ln>
        </p:spPr>
        <p:style>
          <a:lnRef idx="0">
            <a:scrgbClr r="0" g="0" b="0"/>
          </a:lnRef>
          <a:fillRef idx="0">
            <a:scrgbClr r="0" g="0" b="0"/>
          </a:fillRef>
          <a:effectRef idx="0">
            <a:scrgbClr r="0" g="0" b="0"/>
          </a:effectRef>
          <a:fontRef idx="minor"/>
        </p:style>
        <p:txBody>
          <a:bodyPr lIns="47880" tIns="47880" rIns="47880" bIns="47880"/>
          <a:lstStyle/>
          <a:p>
            <a:pPr marL="168120" indent="-167400">
              <a:lnSpc>
                <a:spcPct val="85000"/>
              </a:lnSpc>
              <a:spcBef>
                <a:spcPts val="635"/>
              </a:spcBef>
            </a:pPr>
            <a:endParaRPr lang="en-US" sz="1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Вызов по имени</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Речевые подсказки</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Конференции до 29 участников</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VoIP, VoATM, VoWLAN</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Речевая почта </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Роуминг DECT</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автоматический оператор</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Оператор</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Дежурная (ночная) служба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Единый план нумерации до 8 цифр - открытый, закрытый</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Перемещение списочного номера абонента (moving)</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Распределенные абонентские группы (подхват, серийное искание)</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Отображение имени на дисплее ТА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Вызов набором номера или имени</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Вызов во время разговора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Постановка на удержание</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Перевод вызова во время разговора (transfer) с освобождением ABC-СЛ</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Многосторонний разговор (conference) - до 29 участников</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Вмешательство в разговор</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Автоматический вызов по освобождении линии (auto callback)</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Ответ ожидающему абоненту во время разговора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Переадресация поступающих вызовов (unconditional forwarding)</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Подмена прав (substitution)</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“Не беспокоить” (don't disturb)</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Тональный донабор номера (DISA)</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Обмен текстовыми сообщениями (mini-messaging)</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Отображение счетчика таксации на дисплее ТА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Прозрачная передача импульсного или тонального набора номера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Повтор последнего набранного номера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ДВО ISDN</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Ассоциативный номер в сети</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Автоматический вызов по освобождении линии ABC-F</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администратора</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Наблюдение за объектом</a:t>
            </a:r>
            <a:endParaRPr lang="en-US" sz="800" b="0" strike="noStrike" spc="-1">
              <a:latin typeface="Arial"/>
            </a:endParaRPr>
          </a:p>
          <a:p>
            <a:pPr marL="407880" lvl="1" indent="-237600">
              <a:lnSpc>
                <a:spcPct val="85000"/>
              </a:lnSpc>
              <a:spcBef>
                <a:spcPts val="272"/>
              </a:spcBef>
              <a:buClr>
                <a:srgbClr val="000000"/>
              </a:buClr>
              <a:buFont typeface="StarSymbol"/>
              <a:buChar char="■"/>
            </a:pPr>
            <a:r>
              <a:rPr lang="en-US" sz="800" b="0" strike="noStrike" spc="-1">
                <a:solidFill>
                  <a:srgbClr val="000000"/>
                </a:solidFill>
                <a:latin typeface="Arial"/>
                <a:ea typeface="Arial"/>
              </a:rPr>
              <a:t>,,,,,,,,,,,,,,,,,,,,,,,,,,,</a:t>
            </a:r>
            <a:endParaRPr lang="en-US" sz="800" b="0" strike="noStrike" spc="-1">
              <a:latin typeface="Arial"/>
            </a:endParaRPr>
          </a:p>
        </p:txBody>
      </p:sp>
      <p:sp>
        <p:nvSpPr>
          <p:cNvPr id="661" name="CustomShape 3"/>
          <p:cNvSpPr/>
          <p:nvPr/>
        </p:nvSpPr>
        <p:spPr>
          <a:xfrm>
            <a:off x="4887360" y="1473480"/>
            <a:ext cx="462960" cy="4541040"/>
          </a:xfrm>
          <a:custGeom>
            <a:avLst/>
            <a:gdLst/>
            <a:ahLst/>
            <a:cxnLst/>
            <a:rect l="l" t="t"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p:spPr>
        <p:style>
          <a:lnRef idx="0">
            <a:scrgbClr r="0" g="0" b="0"/>
          </a:lnRef>
          <a:fillRef idx="0">
            <a:scrgbClr r="0" g="0" b="0"/>
          </a:fillRef>
          <a:effectRef idx="0">
            <a:scrgbClr r="0" g="0" b="0"/>
          </a:effectRef>
          <a:fontRef idx="minor"/>
        </p:style>
      </p:sp>
      <p:sp>
        <p:nvSpPr>
          <p:cNvPr id="662" name="CustomShape 4"/>
          <p:cNvSpPr/>
          <p:nvPr/>
        </p:nvSpPr>
        <p:spPr>
          <a:xfrm>
            <a:off x="5619240" y="3188520"/>
            <a:ext cx="2674800" cy="1195920"/>
          </a:xfrm>
          <a:prstGeom prst="rect">
            <a:avLst/>
          </a:prstGeom>
          <a:noFill/>
          <a:ln w="12600">
            <a:noFill/>
          </a:ln>
        </p:spPr>
        <p:style>
          <a:lnRef idx="0">
            <a:scrgbClr r="0" g="0" b="0"/>
          </a:lnRef>
          <a:fillRef idx="0">
            <a:scrgbClr r="0" g="0" b="0"/>
          </a:fillRef>
          <a:effectRef idx="0">
            <a:scrgbClr r="0" g="0" b="0"/>
          </a:effectRef>
          <a:fontRef idx="minor"/>
        </p:style>
        <p:txBody>
          <a:bodyPr lIns="41400" tIns="40680" rIns="41400" bIns="40680"/>
          <a:lstStyle/>
          <a:p>
            <a:pPr>
              <a:lnSpc>
                <a:spcPct val="100000"/>
              </a:lnSpc>
              <a:spcBef>
                <a:spcPts val="2174"/>
              </a:spcBef>
            </a:pPr>
            <a:r>
              <a:rPr lang="en-US" sz="3600" b="1" strike="noStrike" spc="-1">
                <a:solidFill>
                  <a:srgbClr val="000000"/>
                </a:solidFill>
                <a:latin typeface="FuturaA Bk BT"/>
                <a:ea typeface="FuturaA Bk BT"/>
              </a:rPr>
              <a:t>более 500 услуг</a:t>
            </a:r>
            <a:endParaRPr lang="en-US" sz="36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CustomShape 1"/>
          <p:cNvSpPr/>
          <p:nvPr/>
        </p:nvSpPr>
        <p:spPr>
          <a:xfrm>
            <a:off x="141480" y="77040"/>
            <a:ext cx="8922240" cy="75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2900" b="1" strike="noStrike" spc="-1">
                <a:solidFill>
                  <a:srgbClr val="000000"/>
                </a:solidFill>
                <a:latin typeface="FuturaA Bk BT"/>
                <a:ea typeface="FuturaA Bk BT"/>
              </a:rPr>
              <a:t>OmniPCX Enterprise как </a:t>
            </a:r>
            <a:r>
              <a:rPr lang="en-US" sz="2600" b="1" strike="noStrike" spc="-1">
                <a:solidFill>
                  <a:srgbClr val="000000"/>
                </a:solidFill>
                <a:latin typeface="FuturaA Bk BT"/>
                <a:ea typeface="FuturaA Bk BT"/>
              </a:rPr>
              <a:t>IP Communications Platform</a:t>
            </a:r>
            <a:endParaRPr lang="en-US" sz="2600" b="0" strike="noStrike" spc="-1">
              <a:latin typeface="Arial"/>
            </a:endParaRPr>
          </a:p>
        </p:txBody>
      </p:sp>
      <p:sp>
        <p:nvSpPr>
          <p:cNvPr id="932" name="CustomShape 2"/>
          <p:cNvSpPr/>
          <p:nvPr/>
        </p:nvSpPr>
        <p:spPr>
          <a:xfrm>
            <a:off x="251280" y="1327320"/>
            <a:ext cx="8285760" cy="4874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marL="168120" indent="-167400">
              <a:lnSpc>
                <a:spcPct val="100000"/>
              </a:lnSpc>
              <a:spcBef>
                <a:spcPts val="995"/>
              </a:spcBef>
              <a:buClr>
                <a:srgbClr val="FF4D00"/>
              </a:buClr>
              <a:buFont typeface="Helvetica"/>
              <a:buChar char=" "/>
            </a:pPr>
            <a:r>
              <a:rPr lang="en-US" sz="2400" b="0" strike="noStrike" spc="-1">
                <a:solidFill>
                  <a:srgbClr val="000000"/>
                </a:solidFill>
                <a:latin typeface="FuturaA Bk BT"/>
                <a:ea typeface="FuturaA Bk BT"/>
              </a:rPr>
              <a:t>Масштабируемое решение</a:t>
            </a:r>
            <a:endParaRPr lang="en-US" sz="24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Единое ПО УПАТС базируется на различных аппаратных платформах: от специализированных CPU до Intel-серверов c виртуализацией </a:t>
            </a:r>
            <a:endParaRPr lang="en-US" sz="18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Поддержка от 10 дo 100 000 абонентов, до 240 медиашлюзов на IP-УПАТС</a:t>
            </a:r>
            <a:endParaRPr lang="en-US" sz="18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До 5000 аналоговых абонентов на узел</a:t>
            </a:r>
            <a:endParaRPr lang="en-US" sz="18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Одинаковый набор сервисов в любой точке сети</a:t>
            </a:r>
            <a:endParaRPr lang="en-US" sz="1800" b="0" strike="noStrike" spc="-1">
              <a:latin typeface="Arial"/>
            </a:endParaRPr>
          </a:p>
        </p:txBody>
      </p:sp>
      <p:sp>
        <p:nvSpPr>
          <p:cNvPr id="933" name="CustomShape 3"/>
          <p:cNvSpPr/>
          <p:nvPr/>
        </p:nvSpPr>
        <p:spPr>
          <a:xfrm>
            <a:off x="6235560" y="2955960"/>
            <a:ext cx="2291040" cy="3128040"/>
          </a:xfrm>
          <a:prstGeom prst="rect">
            <a:avLst/>
          </a:prstGeom>
          <a:blipFill>
            <a:blip r:embed="rId3" cstate="print"/>
            <a:stretch>
              <a:fillRect/>
            </a:stretch>
          </a:blipFill>
          <a:ln w="12600">
            <a:noFill/>
          </a:ln>
        </p:spPr>
        <p:style>
          <a:lnRef idx="0">
            <a:scrgbClr r="0" g="0" b="0"/>
          </a:lnRef>
          <a:fillRef idx="0">
            <a:scrgbClr r="0" g="0" b="0"/>
          </a:fillRef>
          <a:effectRef idx="0">
            <a:scrgbClr r="0" g="0" b="0"/>
          </a:effectRef>
          <a:fontRef idx="minor"/>
        </p:style>
      </p:sp>
      <p:sp>
        <p:nvSpPr>
          <p:cNvPr id="934" name="CustomShape 4"/>
          <p:cNvSpPr/>
          <p:nvPr/>
        </p:nvSpPr>
        <p:spPr>
          <a:xfrm>
            <a:off x="6171480" y="2972160"/>
            <a:ext cx="2362680" cy="285480"/>
          </a:xfrm>
          <a:prstGeom prst="rect">
            <a:avLst/>
          </a:prstGeom>
          <a:noFill/>
          <a:ln w="12600">
            <a:noFill/>
          </a:ln>
        </p:spPr>
        <p:style>
          <a:lnRef idx="0">
            <a:scrgbClr r="0" g="0" b="0"/>
          </a:lnRef>
          <a:fillRef idx="0">
            <a:scrgbClr r="0" g="0" b="0"/>
          </a:fillRef>
          <a:effectRef idx="0">
            <a:scrgbClr r="0" g="0" b="0"/>
          </a:effectRef>
          <a:fontRef idx="minor"/>
        </p:style>
        <p:txBody>
          <a:bodyPr lIns="38520" tIns="38520" rIns="38520" bIns="38520"/>
          <a:lstStyle/>
          <a:p>
            <a:pPr algn="ctr">
              <a:lnSpc>
                <a:spcPct val="100000"/>
              </a:lnSpc>
            </a:pPr>
            <a:r>
              <a:rPr lang="en-US" sz="1400" b="1" strike="noStrike" spc="-1">
                <a:solidFill>
                  <a:srgbClr val="000000"/>
                </a:solidFill>
                <a:latin typeface="Arial"/>
                <a:ea typeface="Arial"/>
              </a:rPr>
              <a:t>Большая конфигурация</a:t>
            </a:r>
            <a:endParaRPr lang="en-US" sz="1400" b="0" strike="noStrike" spc="-1">
              <a:latin typeface="Arial"/>
            </a:endParaRPr>
          </a:p>
        </p:txBody>
      </p:sp>
      <p:sp>
        <p:nvSpPr>
          <p:cNvPr id="935" name="CustomShape 5"/>
          <p:cNvSpPr/>
          <p:nvPr/>
        </p:nvSpPr>
        <p:spPr>
          <a:xfrm>
            <a:off x="7724160" y="6157440"/>
            <a:ext cx="1355760" cy="37980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gn="ctr">
              <a:lnSpc>
                <a:spcPct val="100000"/>
              </a:lnSpc>
            </a:pPr>
            <a:r>
              <a:rPr lang="en-US" sz="1900" b="0" strike="noStrike" spc="-1">
                <a:solidFill>
                  <a:srgbClr val="000000"/>
                </a:solidFill>
                <a:latin typeface="Arial"/>
                <a:ea typeface="Arial"/>
              </a:rPr>
              <a:t>100 000 аб.</a:t>
            </a:r>
            <a:endParaRPr lang="en-US" sz="1900" b="0" strike="noStrike" spc="-1">
              <a:latin typeface="Arial"/>
            </a:endParaRPr>
          </a:p>
        </p:txBody>
      </p:sp>
      <p:sp>
        <p:nvSpPr>
          <p:cNvPr id="936" name="CustomShape 6"/>
          <p:cNvSpPr/>
          <p:nvPr/>
        </p:nvSpPr>
        <p:spPr>
          <a:xfrm>
            <a:off x="3811320" y="3638160"/>
            <a:ext cx="2322360" cy="2439000"/>
          </a:xfrm>
          <a:prstGeom prst="rect">
            <a:avLst/>
          </a:prstGeom>
          <a:blipFill>
            <a:blip r:embed="rId3" cstate="print"/>
            <a:stretch>
              <a:fillRect/>
            </a:stretch>
          </a:blipFill>
          <a:ln w="12600">
            <a:noFill/>
          </a:ln>
        </p:spPr>
        <p:style>
          <a:lnRef idx="0">
            <a:scrgbClr r="0" g="0" b="0"/>
          </a:lnRef>
          <a:fillRef idx="0">
            <a:scrgbClr r="0" g="0" b="0"/>
          </a:fillRef>
          <a:effectRef idx="0">
            <a:scrgbClr r="0" g="0" b="0"/>
          </a:effectRef>
          <a:fontRef idx="minor"/>
        </p:style>
      </p:sp>
      <p:pic>
        <p:nvPicPr>
          <p:cNvPr id="937" name="alizé"/>
          <p:cNvPicPr/>
          <p:nvPr/>
        </p:nvPicPr>
        <p:blipFill>
          <a:blip r:embed="rId4" cstate="print"/>
          <a:stretch/>
        </p:blipFill>
        <p:spPr>
          <a:xfrm>
            <a:off x="5057280" y="4215240"/>
            <a:ext cx="909720" cy="760680"/>
          </a:xfrm>
          <a:prstGeom prst="rect">
            <a:avLst/>
          </a:prstGeom>
          <a:ln w="12600">
            <a:noFill/>
          </a:ln>
        </p:spPr>
      </p:pic>
      <p:pic>
        <p:nvPicPr>
          <p:cNvPr id="938" name="3AK28054FR_Small"/>
          <p:cNvPicPr/>
          <p:nvPr/>
        </p:nvPicPr>
        <p:blipFill>
          <a:blip r:embed="rId5" cstate="print"/>
          <a:stretch/>
        </p:blipFill>
        <p:spPr>
          <a:xfrm>
            <a:off x="4386240" y="4519800"/>
            <a:ext cx="645840" cy="405720"/>
          </a:xfrm>
          <a:prstGeom prst="rect">
            <a:avLst/>
          </a:prstGeom>
          <a:ln w="12600">
            <a:noFill/>
          </a:ln>
        </p:spPr>
      </p:pic>
      <p:sp>
        <p:nvSpPr>
          <p:cNvPr id="939" name="CustomShape 7"/>
          <p:cNvSpPr/>
          <p:nvPr/>
        </p:nvSpPr>
        <p:spPr>
          <a:xfrm>
            <a:off x="3823920" y="3666960"/>
            <a:ext cx="2241360" cy="493920"/>
          </a:xfrm>
          <a:prstGeom prst="rect">
            <a:avLst/>
          </a:prstGeom>
          <a:noFill/>
          <a:ln w="12600">
            <a:noFill/>
          </a:ln>
        </p:spPr>
        <p:style>
          <a:lnRef idx="0">
            <a:scrgbClr r="0" g="0" b="0"/>
          </a:lnRef>
          <a:fillRef idx="0">
            <a:scrgbClr r="0" g="0" b="0"/>
          </a:fillRef>
          <a:effectRef idx="0">
            <a:scrgbClr r="0" g="0" b="0"/>
          </a:effectRef>
          <a:fontRef idx="minor"/>
        </p:style>
        <p:txBody>
          <a:bodyPr wrap="none" lIns="38520" tIns="38520" rIns="38520" bIns="38520"/>
          <a:lstStyle/>
          <a:p>
            <a:pPr algn="ctr">
              <a:lnSpc>
                <a:spcPct val="100000"/>
              </a:lnSpc>
            </a:pPr>
            <a:r>
              <a:rPr lang="en-US" sz="1400" b="1" strike="noStrike" spc="-1">
                <a:solidFill>
                  <a:srgbClr val="000000"/>
                </a:solidFill>
                <a:latin typeface="Arial"/>
                <a:ea typeface="Arial"/>
              </a:rPr>
              <a:t>Средняя конфигурация и</a:t>
            </a:r>
            <a:endParaRPr lang="en-US" sz="1400" b="0" strike="noStrike" spc="-1">
              <a:latin typeface="Arial"/>
            </a:endParaRPr>
          </a:p>
          <a:p>
            <a:pPr algn="ctr">
              <a:lnSpc>
                <a:spcPct val="100000"/>
              </a:lnSpc>
            </a:pPr>
            <a:r>
              <a:rPr lang="en-US" sz="1400" b="1" strike="noStrike" spc="-1">
                <a:solidFill>
                  <a:srgbClr val="000000"/>
                </a:solidFill>
                <a:latin typeface="Arial"/>
                <a:ea typeface="Arial"/>
              </a:rPr>
              <a:t>Medium size – сеть</a:t>
            </a:r>
            <a:endParaRPr lang="en-US" sz="1400" b="0" strike="noStrike" spc="-1">
              <a:latin typeface="Arial"/>
            </a:endParaRPr>
          </a:p>
        </p:txBody>
      </p:sp>
      <p:pic>
        <p:nvPicPr>
          <p:cNvPr id="940" name="3AK28054FR_Small"/>
          <p:cNvPicPr/>
          <p:nvPr/>
        </p:nvPicPr>
        <p:blipFill>
          <a:blip r:embed="rId5" cstate="print"/>
          <a:stretch/>
        </p:blipFill>
        <p:spPr>
          <a:xfrm>
            <a:off x="4539240" y="4672080"/>
            <a:ext cx="644400" cy="405720"/>
          </a:xfrm>
          <a:prstGeom prst="rect">
            <a:avLst/>
          </a:prstGeom>
          <a:ln w="12600">
            <a:noFill/>
          </a:ln>
        </p:spPr>
      </p:pic>
      <p:sp>
        <p:nvSpPr>
          <p:cNvPr id="941" name="CustomShape 8"/>
          <p:cNvSpPr/>
          <p:nvPr/>
        </p:nvSpPr>
        <p:spPr>
          <a:xfrm>
            <a:off x="2516040" y="6157440"/>
            <a:ext cx="353160" cy="37980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gn="ctr">
              <a:lnSpc>
                <a:spcPct val="100000"/>
              </a:lnSpc>
            </a:pPr>
            <a:r>
              <a:rPr lang="en-US" sz="1900" b="0" strike="noStrike" spc="-1">
                <a:solidFill>
                  <a:srgbClr val="000000"/>
                </a:solidFill>
                <a:latin typeface="Arial"/>
                <a:ea typeface="Arial"/>
              </a:rPr>
              <a:t>50</a:t>
            </a:r>
            <a:endParaRPr lang="en-US" sz="1900" b="0" strike="noStrike" spc="-1">
              <a:latin typeface="Arial"/>
            </a:endParaRPr>
          </a:p>
        </p:txBody>
      </p:sp>
      <p:sp>
        <p:nvSpPr>
          <p:cNvPr id="942" name="Line 9"/>
          <p:cNvSpPr/>
          <p:nvPr/>
        </p:nvSpPr>
        <p:spPr>
          <a:xfrm>
            <a:off x="2692440" y="6081480"/>
            <a:ext cx="360" cy="152280"/>
          </a:xfrm>
          <a:prstGeom prst="line">
            <a:avLst/>
          </a:prstGeom>
          <a:ln w="76320">
            <a:round/>
          </a:ln>
        </p:spPr>
        <p:style>
          <a:lnRef idx="0">
            <a:scrgbClr r="0" g="0" b="0"/>
          </a:lnRef>
          <a:fillRef idx="0">
            <a:scrgbClr r="0" g="0" b="0"/>
          </a:fillRef>
          <a:effectRef idx="0">
            <a:scrgbClr r="0" g="0" b="0"/>
          </a:effectRef>
          <a:fontRef idx="minor"/>
        </p:style>
      </p:sp>
      <p:sp>
        <p:nvSpPr>
          <p:cNvPr id="943" name="Line 10"/>
          <p:cNvSpPr/>
          <p:nvPr/>
        </p:nvSpPr>
        <p:spPr>
          <a:xfrm>
            <a:off x="3776760" y="6081480"/>
            <a:ext cx="360" cy="152280"/>
          </a:xfrm>
          <a:prstGeom prst="line">
            <a:avLst/>
          </a:prstGeom>
          <a:ln w="76320">
            <a:round/>
          </a:ln>
        </p:spPr>
        <p:style>
          <a:lnRef idx="0">
            <a:scrgbClr r="0" g="0" b="0"/>
          </a:lnRef>
          <a:fillRef idx="0">
            <a:scrgbClr r="0" g="0" b="0"/>
          </a:fillRef>
          <a:effectRef idx="0">
            <a:scrgbClr r="0" g="0" b="0"/>
          </a:effectRef>
          <a:fontRef idx="minor"/>
        </p:style>
      </p:sp>
      <p:sp>
        <p:nvSpPr>
          <p:cNvPr id="944" name="CustomShape 11"/>
          <p:cNvSpPr/>
          <p:nvPr/>
        </p:nvSpPr>
        <p:spPr>
          <a:xfrm>
            <a:off x="3599640" y="6157440"/>
            <a:ext cx="353160" cy="37980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gn="ctr">
              <a:lnSpc>
                <a:spcPct val="100000"/>
              </a:lnSpc>
            </a:pPr>
            <a:r>
              <a:rPr lang="en-US" sz="1900" b="0" strike="noStrike" spc="-1">
                <a:solidFill>
                  <a:srgbClr val="000000"/>
                </a:solidFill>
                <a:latin typeface="Arial"/>
                <a:ea typeface="Arial"/>
              </a:rPr>
              <a:t>80</a:t>
            </a:r>
            <a:endParaRPr lang="en-US" sz="1900" b="0" strike="noStrike" spc="-1">
              <a:latin typeface="Arial"/>
            </a:endParaRPr>
          </a:p>
        </p:txBody>
      </p:sp>
      <p:sp>
        <p:nvSpPr>
          <p:cNvPr id="945" name="CustomShape 12"/>
          <p:cNvSpPr/>
          <p:nvPr/>
        </p:nvSpPr>
        <p:spPr>
          <a:xfrm>
            <a:off x="5946840" y="6158880"/>
            <a:ext cx="486000" cy="37980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gn="ctr">
              <a:lnSpc>
                <a:spcPct val="100000"/>
              </a:lnSpc>
            </a:pPr>
            <a:r>
              <a:rPr lang="en-US" sz="1900" b="0" strike="noStrike" spc="-1">
                <a:solidFill>
                  <a:srgbClr val="000000"/>
                </a:solidFill>
                <a:latin typeface="Arial"/>
                <a:ea typeface="Arial"/>
              </a:rPr>
              <a:t>250</a:t>
            </a:r>
            <a:endParaRPr lang="en-US" sz="1900" b="0" strike="noStrike" spc="-1">
              <a:latin typeface="Arial"/>
            </a:endParaRPr>
          </a:p>
        </p:txBody>
      </p:sp>
      <p:sp>
        <p:nvSpPr>
          <p:cNvPr id="946" name="Line 13"/>
          <p:cNvSpPr/>
          <p:nvPr/>
        </p:nvSpPr>
        <p:spPr>
          <a:xfrm>
            <a:off x="6191280" y="6083280"/>
            <a:ext cx="360" cy="152280"/>
          </a:xfrm>
          <a:prstGeom prst="line">
            <a:avLst/>
          </a:prstGeom>
          <a:ln w="76320">
            <a:round/>
          </a:ln>
        </p:spPr>
        <p:style>
          <a:lnRef idx="0">
            <a:scrgbClr r="0" g="0" b="0"/>
          </a:lnRef>
          <a:fillRef idx="0">
            <a:scrgbClr r="0" g="0" b="0"/>
          </a:fillRef>
          <a:effectRef idx="0">
            <a:scrgbClr r="0" g="0" b="0"/>
          </a:effectRef>
          <a:fontRef idx="minor"/>
        </p:style>
      </p:sp>
      <p:sp>
        <p:nvSpPr>
          <p:cNvPr id="947" name="CustomShape 14"/>
          <p:cNvSpPr/>
          <p:nvPr/>
        </p:nvSpPr>
        <p:spPr>
          <a:xfrm>
            <a:off x="991800" y="6158880"/>
            <a:ext cx="353160" cy="37980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gn="ctr">
              <a:lnSpc>
                <a:spcPct val="100000"/>
              </a:lnSpc>
            </a:pPr>
            <a:r>
              <a:rPr lang="en-US" sz="1900" b="0" strike="noStrike" spc="-1">
                <a:solidFill>
                  <a:srgbClr val="000000"/>
                </a:solidFill>
                <a:latin typeface="Arial"/>
                <a:ea typeface="Arial"/>
              </a:rPr>
              <a:t>10</a:t>
            </a:r>
            <a:endParaRPr lang="en-US" sz="1900" b="0" strike="noStrike" spc="-1">
              <a:latin typeface="Arial"/>
            </a:endParaRPr>
          </a:p>
        </p:txBody>
      </p:sp>
      <p:sp>
        <p:nvSpPr>
          <p:cNvPr id="948" name="Line 15"/>
          <p:cNvSpPr/>
          <p:nvPr/>
        </p:nvSpPr>
        <p:spPr>
          <a:xfrm>
            <a:off x="1168200" y="6083280"/>
            <a:ext cx="360" cy="152280"/>
          </a:xfrm>
          <a:prstGeom prst="line">
            <a:avLst/>
          </a:prstGeom>
          <a:ln w="76320">
            <a:round/>
          </a:ln>
        </p:spPr>
        <p:style>
          <a:lnRef idx="0">
            <a:scrgbClr r="0" g="0" b="0"/>
          </a:lnRef>
          <a:fillRef idx="0">
            <a:scrgbClr r="0" g="0" b="0"/>
          </a:fillRef>
          <a:effectRef idx="0">
            <a:scrgbClr r="0" g="0" b="0"/>
          </a:effectRef>
          <a:fontRef idx="minor"/>
        </p:style>
      </p:sp>
      <p:sp>
        <p:nvSpPr>
          <p:cNvPr id="949" name="CustomShape 16"/>
          <p:cNvSpPr/>
          <p:nvPr/>
        </p:nvSpPr>
        <p:spPr>
          <a:xfrm>
            <a:off x="1989000" y="4102200"/>
            <a:ext cx="1514880" cy="1964520"/>
          </a:xfrm>
          <a:prstGeom prst="rect">
            <a:avLst/>
          </a:prstGeom>
          <a:blipFill>
            <a:blip r:embed="rId3" cstate="print"/>
            <a:stretch>
              <a:fillRect/>
            </a:stretch>
          </a:blipFill>
          <a:ln w="12600">
            <a:noFill/>
          </a:ln>
        </p:spPr>
        <p:style>
          <a:lnRef idx="0">
            <a:scrgbClr r="0" g="0" b="0"/>
          </a:lnRef>
          <a:fillRef idx="0">
            <a:scrgbClr r="0" g="0" b="0"/>
          </a:fillRef>
          <a:effectRef idx="0">
            <a:scrgbClr r="0" g="0" b="0"/>
          </a:effectRef>
          <a:fontRef idx="minor"/>
        </p:style>
      </p:sp>
      <p:sp>
        <p:nvSpPr>
          <p:cNvPr id="950" name="CustomShape 17"/>
          <p:cNvSpPr/>
          <p:nvPr/>
        </p:nvSpPr>
        <p:spPr>
          <a:xfrm>
            <a:off x="2104560" y="4099320"/>
            <a:ext cx="1289520" cy="493920"/>
          </a:xfrm>
          <a:prstGeom prst="rect">
            <a:avLst/>
          </a:prstGeom>
          <a:noFill/>
          <a:ln w="12600">
            <a:noFill/>
          </a:ln>
        </p:spPr>
        <p:style>
          <a:lnRef idx="0">
            <a:scrgbClr r="0" g="0" b="0"/>
          </a:lnRef>
          <a:fillRef idx="0">
            <a:scrgbClr r="0" g="0" b="0"/>
          </a:fillRef>
          <a:effectRef idx="0">
            <a:scrgbClr r="0" g="0" b="0"/>
          </a:effectRef>
          <a:fontRef idx="minor"/>
        </p:style>
        <p:txBody>
          <a:bodyPr wrap="none" lIns="38520" tIns="38520" rIns="38520" bIns="38520"/>
          <a:lstStyle/>
          <a:p>
            <a:pPr algn="ctr">
              <a:lnSpc>
                <a:spcPct val="100000"/>
              </a:lnSpc>
            </a:pPr>
            <a:r>
              <a:rPr lang="en-US" sz="1400" b="1" strike="noStrike" spc="-1">
                <a:solidFill>
                  <a:srgbClr val="000000"/>
                </a:solidFill>
                <a:latin typeface="Arial"/>
                <a:ea typeface="Arial"/>
              </a:rPr>
              <a:t>Branch </a:t>
            </a:r>
            <a:endParaRPr lang="en-US" sz="1400" b="0" strike="noStrike" spc="-1">
              <a:latin typeface="Arial"/>
            </a:endParaRPr>
          </a:p>
          <a:p>
            <a:pPr algn="ctr">
              <a:lnSpc>
                <a:spcPct val="100000"/>
              </a:lnSpc>
            </a:pPr>
            <a:r>
              <a:rPr lang="en-US" sz="1400" b="1" strike="noStrike" spc="-1">
                <a:solidFill>
                  <a:srgbClr val="000000"/>
                </a:solidFill>
                <a:latin typeface="Arial"/>
                <a:ea typeface="Arial"/>
              </a:rPr>
              <a:t>Media gateway</a:t>
            </a:r>
            <a:endParaRPr lang="en-US" sz="1400" b="0" strike="noStrike" spc="-1">
              <a:latin typeface="Arial"/>
            </a:endParaRPr>
          </a:p>
        </p:txBody>
      </p:sp>
      <p:pic>
        <p:nvPicPr>
          <p:cNvPr id="951" name="image.png"/>
          <p:cNvPicPr/>
          <p:nvPr/>
        </p:nvPicPr>
        <p:blipFill>
          <a:blip r:embed="rId6" cstate="print"/>
          <a:stretch/>
        </p:blipFill>
        <p:spPr>
          <a:xfrm>
            <a:off x="2131920" y="4711320"/>
            <a:ext cx="1222200" cy="275040"/>
          </a:xfrm>
          <a:prstGeom prst="rect">
            <a:avLst/>
          </a:prstGeom>
          <a:ln w="12600">
            <a:noFill/>
          </a:ln>
        </p:spPr>
      </p:pic>
      <p:pic>
        <p:nvPicPr>
          <p:cNvPr id="952" name="3AK28054FR_Small"/>
          <p:cNvPicPr/>
          <p:nvPr/>
        </p:nvPicPr>
        <p:blipFill>
          <a:blip r:embed="rId5" cstate="print"/>
          <a:stretch/>
        </p:blipFill>
        <p:spPr>
          <a:xfrm>
            <a:off x="2414520" y="5015880"/>
            <a:ext cx="645840" cy="406800"/>
          </a:xfrm>
          <a:prstGeom prst="rect">
            <a:avLst/>
          </a:prstGeom>
          <a:ln w="12600">
            <a:noFill/>
          </a:ln>
        </p:spPr>
      </p:pic>
      <p:sp>
        <p:nvSpPr>
          <p:cNvPr id="953" name="CustomShape 18"/>
          <p:cNvSpPr/>
          <p:nvPr/>
        </p:nvSpPr>
        <p:spPr>
          <a:xfrm>
            <a:off x="566640" y="4628520"/>
            <a:ext cx="989640" cy="1443960"/>
          </a:xfrm>
          <a:prstGeom prst="rect">
            <a:avLst/>
          </a:prstGeom>
          <a:blipFill>
            <a:blip r:embed="rId3" cstate="print"/>
            <a:stretch>
              <a:fillRect/>
            </a:stretch>
          </a:blipFill>
          <a:ln w="12600">
            <a:noFill/>
          </a:ln>
        </p:spPr>
        <p:style>
          <a:lnRef idx="0">
            <a:scrgbClr r="0" g="0" b="0"/>
          </a:lnRef>
          <a:fillRef idx="0">
            <a:scrgbClr r="0" g="0" b="0"/>
          </a:fillRef>
          <a:effectRef idx="0">
            <a:scrgbClr r="0" g="0" b="0"/>
          </a:effectRef>
          <a:fontRef idx="minor"/>
        </p:style>
      </p:sp>
      <p:sp>
        <p:nvSpPr>
          <p:cNvPr id="954" name="CustomShape 19"/>
          <p:cNvSpPr/>
          <p:nvPr/>
        </p:nvSpPr>
        <p:spPr>
          <a:xfrm>
            <a:off x="643680" y="4628520"/>
            <a:ext cx="842760" cy="493920"/>
          </a:xfrm>
          <a:prstGeom prst="rect">
            <a:avLst/>
          </a:prstGeom>
          <a:noFill/>
          <a:ln w="12600">
            <a:noFill/>
          </a:ln>
        </p:spPr>
        <p:style>
          <a:lnRef idx="0">
            <a:scrgbClr r="0" g="0" b="0"/>
          </a:lnRef>
          <a:fillRef idx="0">
            <a:scrgbClr r="0" g="0" b="0"/>
          </a:fillRef>
          <a:effectRef idx="0">
            <a:scrgbClr r="0" g="0" b="0"/>
          </a:effectRef>
          <a:fontRef idx="minor"/>
        </p:style>
        <p:txBody>
          <a:bodyPr lIns="38520" tIns="38520" rIns="38520" bIns="38520"/>
          <a:lstStyle/>
          <a:p>
            <a:pPr algn="ctr">
              <a:lnSpc>
                <a:spcPct val="100000"/>
              </a:lnSpc>
            </a:pPr>
            <a:r>
              <a:rPr lang="en-US" sz="1400" b="1" strike="noStrike" spc="-1">
                <a:solidFill>
                  <a:srgbClr val="000000"/>
                </a:solidFill>
                <a:latin typeface="Arial"/>
                <a:ea typeface="Arial"/>
              </a:rPr>
              <a:t>Branch</a:t>
            </a:r>
            <a:endParaRPr lang="en-US" sz="1400" b="0" strike="noStrike" spc="-1">
              <a:latin typeface="Arial"/>
            </a:endParaRPr>
          </a:p>
          <a:p>
            <a:pPr algn="ctr">
              <a:lnSpc>
                <a:spcPct val="100000"/>
              </a:lnSpc>
            </a:pPr>
            <a:r>
              <a:rPr lang="en-US" sz="1400" b="1" strike="noStrike" spc="-1">
                <a:solidFill>
                  <a:srgbClr val="000000"/>
                </a:solidFill>
                <a:latin typeface="Arial"/>
                <a:ea typeface="Arial"/>
              </a:rPr>
              <a:t>IP т/а</a:t>
            </a:r>
            <a:endParaRPr lang="en-US" sz="1400" b="0" strike="noStrike" spc="-1">
              <a:latin typeface="Arial"/>
            </a:endParaRPr>
          </a:p>
        </p:txBody>
      </p:sp>
      <p:pic>
        <p:nvPicPr>
          <p:cNvPr id="955" name="3AK28054FR_Small"/>
          <p:cNvPicPr/>
          <p:nvPr/>
        </p:nvPicPr>
        <p:blipFill>
          <a:blip r:embed="rId5" cstate="print"/>
          <a:stretch/>
        </p:blipFill>
        <p:spPr>
          <a:xfrm>
            <a:off x="643680" y="5162400"/>
            <a:ext cx="644400" cy="405720"/>
          </a:xfrm>
          <a:prstGeom prst="rect">
            <a:avLst/>
          </a:prstGeom>
          <a:ln w="12600">
            <a:noFill/>
          </a:ln>
        </p:spPr>
      </p:pic>
      <p:sp>
        <p:nvSpPr>
          <p:cNvPr id="956" name="Line 20"/>
          <p:cNvSpPr/>
          <p:nvPr/>
        </p:nvSpPr>
        <p:spPr>
          <a:xfrm>
            <a:off x="389160" y="6074280"/>
            <a:ext cx="8533080" cy="360"/>
          </a:xfrm>
          <a:prstGeom prst="line">
            <a:avLst/>
          </a:prstGeom>
          <a:ln w="38160">
            <a:round/>
            <a:tailEnd type="triangle" w="med" len="med"/>
          </a:ln>
        </p:spPr>
        <p:style>
          <a:lnRef idx="0">
            <a:scrgbClr r="0" g="0" b="0"/>
          </a:lnRef>
          <a:fillRef idx="0">
            <a:scrgbClr r="0" g="0" b="0"/>
          </a:fillRef>
          <a:effectRef idx="0">
            <a:scrgbClr r="0" g="0" b="0"/>
          </a:effectRef>
          <a:fontRef idx="minor"/>
        </p:style>
      </p:sp>
      <p:pic>
        <p:nvPicPr>
          <p:cNvPr id="957" name="image.tif"/>
          <p:cNvPicPr/>
          <p:nvPr/>
        </p:nvPicPr>
        <p:blipFill>
          <a:blip r:embed="rId7" cstate="print"/>
          <a:srcRect l="2857" b="18248"/>
          <a:stretch/>
        </p:blipFill>
        <p:spPr>
          <a:xfrm>
            <a:off x="6579720" y="3566520"/>
            <a:ext cx="1142280" cy="200880"/>
          </a:xfrm>
          <a:prstGeom prst="rect">
            <a:avLst/>
          </a:prstGeom>
          <a:ln w="12600">
            <a:noFill/>
          </a:ln>
        </p:spPr>
      </p:pic>
      <p:pic>
        <p:nvPicPr>
          <p:cNvPr id="958" name="image.png"/>
          <p:cNvPicPr/>
          <p:nvPr/>
        </p:nvPicPr>
        <p:blipFill>
          <a:blip r:embed="rId6" cstate="print"/>
          <a:stretch/>
        </p:blipFill>
        <p:spPr>
          <a:xfrm>
            <a:off x="6960960" y="4531320"/>
            <a:ext cx="1222200" cy="273240"/>
          </a:xfrm>
          <a:prstGeom prst="rect">
            <a:avLst/>
          </a:prstGeom>
          <a:ln w="12600">
            <a:noFill/>
          </a:ln>
        </p:spPr>
      </p:pic>
      <p:pic>
        <p:nvPicPr>
          <p:cNvPr id="959" name="voice"/>
          <p:cNvPicPr/>
          <p:nvPr/>
        </p:nvPicPr>
        <p:blipFill>
          <a:blip r:embed="rId8" cstate="print"/>
          <a:stretch/>
        </p:blipFill>
        <p:spPr>
          <a:xfrm>
            <a:off x="6404400" y="3800160"/>
            <a:ext cx="1446120" cy="734760"/>
          </a:xfrm>
          <a:prstGeom prst="rect">
            <a:avLst/>
          </a:prstGeom>
          <a:ln w="12600">
            <a:noFill/>
          </a:ln>
        </p:spPr>
      </p:pic>
      <p:pic>
        <p:nvPicPr>
          <p:cNvPr id="960" name="crystal"/>
          <p:cNvPicPr/>
          <p:nvPr/>
        </p:nvPicPr>
        <p:blipFill>
          <a:blip r:embed="rId9" cstate="print"/>
          <a:stretch/>
        </p:blipFill>
        <p:spPr>
          <a:xfrm>
            <a:off x="7882200" y="3559320"/>
            <a:ext cx="352080" cy="351360"/>
          </a:xfrm>
          <a:prstGeom prst="rect">
            <a:avLst/>
          </a:prstGeom>
          <a:ln w="12600">
            <a:noFill/>
          </a:ln>
        </p:spPr>
      </p:pic>
      <p:pic>
        <p:nvPicPr>
          <p:cNvPr id="961" name="image.png"/>
          <p:cNvPicPr/>
          <p:nvPr/>
        </p:nvPicPr>
        <p:blipFill>
          <a:blip r:embed="rId10" cstate="print"/>
          <a:stretch/>
        </p:blipFill>
        <p:spPr>
          <a:xfrm>
            <a:off x="7577280" y="3635640"/>
            <a:ext cx="485640" cy="52236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 name="PANEL_h_orange"/>
          <p:cNvPicPr/>
          <p:nvPr/>
        </p:nvPicPr>
        <p:blipFill>
          <a:blip r:embed="rId3" cstate="print"/>
          <a:stretch/>
        </p:blipFill>
        <p:spPr>
          <a:xfrm>
            <a:off x="1288440" y="1412640"/>
            <a:ext cx="5916960" cy="1659960"/>
          </a:xfrm>
          <a:prstGeom prst="rect">
            <a:avLst/>
          </a:prstGeom>
          <a:ln w="12600">
            <a:noFill/>
          </a:ln>
        </p:spPr>
      </p:pic>
      <p:pic>
        <p:nvPicPr>
          <p:cNvPr id="963" name="Panel_v_blue"/>
          <p:cNvPicPr/>
          <p:nvPr/>
        </p:nvPicPr>
        <p:blipFill>
          <a:blip r:embed="rId4" cstate="print"/>
          <a:stretch/>
        </p:blipFill>
        <p:spPr>
          <a:xfrm>
            <a:off x="6535800" y="3114360"/>
            <a:ext cx="2089800" cy="859320"/>
          </a:xfrm>
          <a:prstGeom prst="rect">
            <a:avLst/>
          </a:prstGeom>
          <a:ln w="12600">
            <a:noFill/>
          </a:ln>
        </p:spPr>
      </p:pic>
      <p:pic>
        <p:nvPicPr>
          <p:cNvPr id="964" name="PANEL_h_orange"/>
          <p:cNvPicPr/>
          <p:nvPr/>
        </p:nvPicPr>
        <p:blipFill>
          <a:blip r:embed="rId3" cstate="print"/>
          <a:stretch/>
        </p:blipFill>
        <p:spPr>
          <a:xfrm>
            <a:off x="1288440" y="4035240"/>
            <a:ext cx="7204320" cy="1328040"/>
          </a:xfrm>
          <a:prstGeom prst="rect">
            <a:avLst/>
          </a:prstGeom>
          <a:ln w="12600">
            <a:noFill/>
          </a:ln>
        </p:spPr>
      </p:pic>
      <p:pic>
        <p:nvPicPr>
          <p:cNvPr id="965" name="PANEL_h_orange"/>
          <p:cNvPicPr/>
          <p:nvPr/>
        </p:nvPicPr>
        <p:blipFill>
          <a:blip r:embed="rId3" cstate="print"/>
          <a:stretch/>
        </p:blipFill>
        <p:spPr>
          <a:xfrm>
            <a:off x="1288440" y="3097080"/>
            <a:ext cx="5254920" cy="923400"/>
          </a:xfrm>
          <a:prstGeom prst="rect">
            <a:avLst/>
          </a:prstGeom>
          <a:ln w="12600">
            <a:noFill/>
          </a:ln>
        </p:spPr>
      </p:pic>
      <p:pic>
        <p:nvPicPr>
          <p:cNvPr id="966" name="Panel_v_blue"/>
          <p:cNvPicPr/>
          <p:nvPr/>
        </p:nvPicPr>
        <p:blipFill>
          <a:blip r:embed="rId4" cstate="print"/>
          <a:stretch/>
        </p:blipFill>
        <p:spPr>
          <a:xfrm>
            <a:off x="324000" y="1476720"/>
            <a:ext cx="970920" cy="4771440"/>
          </a:xfrm>
          <a:prstGeom prst="rect">
            <a:avLst/>
          </a:prstGeom>
          <a:ln w="12600">
            <a:noFill/>
          </a:ln>
        </p:spPr>
      </p:pic>
      <p:sp>
        <p:nvSpPr>
          <p:cNvPr id="967" name="CustomShape 1"/>
          <p:cNvSpPr/>
          <p:nvPr/>
        </p:nvSpPr>
        <p:spPr>
          <a:xfrm>
            <a:off x="1187280" y="4370040"/>
            <a:ext cx="1325520" cy="680400"/>
          </a:xfrm>
          <a:prstGeom prst="rect">
            <a:avLst/>
          </a:prstGeom>
          <a:noFill/>
          <a:ln w="12600">
            <a:noFill/>
          </a:ln>
        </p:spPr>
        <p:style>
          <a:lnRef idx="0">
            <a:scrgbClr r="0" g="0" b="0"/>
          </a:lnRef>
          <a:fillRef idx="0">
            <a:scrgbClr r="0" g="0" b="0"/>
          </a:fillRef>
          <a:effectRef idx="0">
            <a:scrgbClr r="0" g="0" b="0"/>
          </a:effectRef>
          <a:fontRef idx="minor"/>
        </p:style>
        <p:txBody>
          <a:bodyPr wrap="none" lIns="101160" tIns="101160" rIns="101160" bIns="101160"/>
          <a:lstStyle/>
          <a:p>
            <a:pPr>
              <a:lnSpc>
                <a:spcPct val="90000"/>
              </a:lnSpc>
            </a:pPr>
            <a:r>
              <a:rPr lang="en-US" sz="1800" b="1" i="1" strike="noStrike" spc="-1">
                <a:solidFill>
                  <a:srgbClr val="FFFFFF"/>
                </a:solidFill>
                <a:latin typeface="FuturaA Bk BT"/>
                <a:ea typeface="FuturaA Bk BT"/>
              </a:rPr>
              <a:t>Media</a:t>
            </a:r>
            <a:endParaRPr lang="en-US" sz="1800" b="0" strike="noStrike" spc="-1">
              <a:latin typeface="Arial"/>
            </a:endParaRPr>
          </a:p>
          <a:p>
            <a:pPr>
              <a:lnSpc>
                <a:spcPct val="90000"/>
              </a:lnSpc>
            </a:pPr>
            <a:r>
              <a:rPr lang="en-US" sz="1800" b="1" i="1" strike="noStrike" spc="-1">
                <a:solidFill>
                  <a:srgbClr val="FFFFFF"/>
                </a:solidFill>
                <a:latin typeface="FuturaA Bk BT"/>
                <a:ea typeface="FuturaA Bk BT"/>
              </a:rPr>
              <a:t>Gateways</a:t>
            </a:r>
            <a:endParaRPr lang="en-US" sz="1800" b="0" strike="noStrike" spc="-1">
              <a:latin typeface="Arial"/>
            </a:endParaRPr>
          </a:p>
        </p:txBody>
      </p:sp>
      <p:sp>
        <p:nvSpPr>
          <p:cNvPr id="968" name="CustomShape 2"/>
          <p:cNvSpPr/>
          <p:nvPr/>
        </p:nvSpPr>
        <p:spPr>
          <a:xfrm>
            <a:off x="7216200" y="1528920"/>
            <a:ext cx="1163520" cy="1278360"/>
          </a:xfrm>
          <a:prstGeom prst="roundRect">
            <a:avLst>
              <a:gd name="adj" fmla="val 16667"/>
            </a:avLst>
          </a:prstGeom>
          <a:gradFill>
            <a:gsLst>
              <a:gs pos="0">
                <a:srgbClr val="FFFFFF"/>
              </a:gs>
              <a:gs pos="100000">
                <a:srgbClr val="B2B2B2"/>
              </a:gs>
            </a:gsLst>
            <a:lin ang="0"/>
          </a:gradFill>
          <a:ln w="28440">
            <a:solidFill>
              <a:srgbClr val="969696"/>
            </a:solidFill>
            <a:round/>
          </a:ln>
        </p:spPr>
        <p:style>
          <a:lnRef idx="0">
            <a:scrgbClr r="0" g="0" b="0"/>
          </a:lnRef>
          <a:fillRef idx="0">
            <a:scrgbClr r="0" g="0" b="0"/>
          </a:fillRef>
          <a:effectRef idx="0">
            <a:scrgbClr r="0" g="0" b="0"/>
          </a:effectRef>
          <a:fontRef idx="minor"/>
        </p:style>
      </p:sp>
      <p:sp>
        <p:nvSpPr>
          <p:cNvPr id="969" name="CustomShape 3"/>
          <p:cNvSpPr/>
          <p:nvPr/>
        </p:nvSpPr>
        <p:spPr>
          <a:xfrm>
            <a:off x="7273080" y="1586520"/>
            <a:ext cx="1050120" cy="1015200"/>
          </a:xfrm>
          <a:prstGeom prst="rect">
            <a:avLst/>
          </a:prstGeom>
          <a:noFill/>
          <a:ln w="12600">
            <a:noFill/>
          </a:ln>
        </p:spPr>
        <p:style>
          <a:lnRef idx="0">
            <a:scrgbClr r="0" g="0" b="0"/>
          </a:lnRef>
          <a:fillRef idx="0">
            <a:scrgbClr r="0" g="0" b="0"/>
          </a:fillRef>
          <a:effectRef idx="0">
            <a:scrgbClr r="0" g="0" b="0"/>
          </a:effectRef>
          <a:fontRef idx="minor"/>
        </p:style>
        <p:txBody>
          <a:bodyPr lIns="48240" tIns="48240" rIns="48240" bIns="48240"/>
          <a:lstStyle/>
          <a:p>
            <a:pPr algn="r">
              <a:lnSpc>
                <a:spcPct val="100000"/>
              </a:lnSpc>
            </a:pPr>
            <a:endParaRPr lang="en-US" sz="1800" b="0" strike="noStrike" spc="-1">
              <a:latin typeface="Arial"/>
            </a:endParaRPr>
          </a:p>
          <a:p>
            <a:pPr algn="ctr">
              <a:lnSpc>
                <a:spcPct val="100000"/>
              </a:lnSpc>
            </a:pPr>
            <a:endParaRPr lang="en-US" sz="1800" b="0" strike="noStrike" spc="-1">
              <a:latin typeface="Arial"/>
            </a:endParaRPr>
          </a:p>
          <a:p>
            <a:pPr algn="ctr">
              <a:lnSpc>
                <a:spcPct val="100000"/>
              </a:lnSpc>
            </a:pPr>
            <a:r>
              <a:rPr lang="en-US" sz="1000" b="1" strike="noStrike" spc="-1">
                <a:solidFill>
                  <a:srgbClr val="000000"/>
                </a:solidFill>
                <a:latin typeface="FuturaA Bk BT"/>
                <a:ea typeface="FuturaA Bk BT"/>
              </a:rPr>
              <a:t>Alcatel Application Partner Program</a:t>
            </a:r>
            <a:endParaRPr lang="en-US" sz="1000" b="0" strike="noStrike" spc="-1">
              <a:latin typeface="Arial"/>
            </a:endParaRPr>
          </a:p>
        </p:txBody>
      </p:sp>
      <p:pic>
        <p:nvPicPr>
          <p:cNvPr id="970" name="compliant"/>
          <p:cNvPicPr/>
          <p:nvPr/>
        </p:nvPicPr>
        <p:blipFill>
          <a:blip r:embed="rId5" cstate="print"/>
          <a:stretch/>
        </p:blipFill>
        <p:spPr>
          <a:xfrm>
            <a:off x="7605360" y="1569960"/>
            <a:ext cx="367920" cy="410400"/>
          </a:xfrm>
          <a:prstGeom prst="rect">
            <a:avLst/>
          </a:prstGeom>
          <a:ln w="12600">
            <a:noFill/>
          </a:ln>
        </p:spPr>
      </p:pic>
      <p:sp>
        <p:nvSpPr>
          <p:cNvPr id="971" name="CustomShape 4"/>
          <p:cNvSpPr/>
          <p:nvPr/>
        </p:nvSpPr>
        <p:spPr>
          <a:xfrm>
            <a:off x="6561360" y="3600360"/>
            <a:ext cx="1700280" cy="3049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1000" b="1" strike="noStrike" spc="-1">
                <a:solidFill>
                  <a:srgbClr val="000000"/>
                </a:solidFill>
                <a:latin typeface="FuturaA Bk BT"/>
                <a:ea typeface="FuturaA Bk BT"/>
              </a:rPr>
              <a:t>Виртуализация (VMware)</a:t>
            </a:r>
            <a:endParaRPr lang="en-US" sz="1000" b="0" strike="noStrike" spc="-1">
              <a:latin typeface="Arial"/>
            </a:endParaRPr>
          </a:p>
        </p:txBody>
      </p:sp>
      <p:sp>
        <p:nvSpPr>
          <p:cNvPr id="972" name="CustomShape 5"/>
          <p:cNvSpPr/>
          <p:nvPr/>
        </p:nvSpPr>
        <p:spPr>
          <a:xfrm>
            <a:off x="1115640" y="3141720"/>
            <a:ext cx="1629000" cy="788040"/>
          </a:xfrm>
          <a:prstGeom prst="rect">
            <a:avLst/>
          </a:prstGeom>
          <a:noFill/>
          <a:ln w="12600">
            <a:noFill/>
          </a:ln>
        </p:spPr>
        <p:style>
          <a:lnRef idx="0">
            <a:scrgbClr r="0" g="0" b="0"/>
          </a:lnRef>
          <a:fillRef idx="0">
            <a:scrgbClr r="0" g="0" b="0"/>
          </a:fillRef>
          <a:effectRef idx="0">
            <a:scrgbClr r="0" g="0" b="0"/>
          </a:effectRef>
          <a:fontRef idx="minor"/>
        </p:style>
        <p:txBody>
          <a:bodyPr lIns="101160" tIns="101160" rIns="101160" bIns="101160"/>
          <a:lstStyle/>
          <a:p>
            <a:pPr algn="ctr">
              <a:lnSpc>
                <a:spcPct val="90000"/>
              </a:lnSpc>
            </a:pPr>
            <a:r>
              <a:rPr lang="en-US" sz="1400" b="1" i="1" strike="noStrike" spc="-1">
                <a:solidFill>
                  <a:srgbClr val="FFFFFF"/>
                </a:solidFill>
                <a:latin typeface="FuturaA Bk BT"/>
                <a:ea typeface="FuturaA Bk BT"/>
              </a:rPr>
              <a:t>Серверы</a:t>
            </a:r>
            <a:endParaRPr lang="en-US" sz="1400" b="0" strike="noStrike" spc="-1">
              <a:latin typeface="Arial"/>
            </a:endParaRPr>
          </a:p>
          <a:p>
            <a:pPr algn="ctr">
              <a:lnSpc>
                <a:spcPct val="90000"/>
              </a:lnSpc>
            </a:pPr>
            <a:r>
              <a:rPr lang="en-US" sz="1400" b="1" i="1" strike="noStrike" spc="-1">
                <a:solidFill>
                  <a:srgbClr val="FFFFFF"/>
                </a:solidFill>
                <a:latin typeface="FuturaA Bk BT"/>
                <a:ea typeface="FuturaA Bk BT"/>
              </a:rPr>
              <a:t>и ПО </a:t>
            </a:r>
            <a:endParaRPr lang="en-US" sz="1400" b="0" strike="noStrike" spc="-1">
              <a:latin typeface="Arial"/>
            </a:endParaRPr>
          </a:p>
          <a:p>
            <a:pPr algn="ctr">
              <a:lnSpc>
                <a:spcPct val="90000"/>
              </a:lnSpc>
            </a:pPr>
            <a:r>
              <a:rPr lang="en-US" sz="1400" b="1" i="1" strike="noStrike" spc="-1">
                <a:solidFill>
                  <a:srgbClr val="FFFFFF"/>
                </a:solidFill>
                <a:latin typeface="FuturaA Bk BT"/>
                <a:ea typeface="FuturaA Bk BT"/>
              </a:rPr>
              <a:t>Call Server</a:t>
            </a:r>
            <a:endParaRPr lang="en-US" sz="1400" b="0" strike="noStrike" spc="-1">
              <a:latin typeface="Arial"/>
            </a:endParaRPr>
          </a:p>
        </p:txBody>
      </p:sp>
      <p:sp>
        <p:nvSpPr>
          <p:cNvPr id="973" name="CustomShape 6"/>
          <p:cNvSpPr/>
          <p:nvPr/>
        </p:nvSpPr>
        <p:spPr>
          <a:xfrm>
            <a:off x="6221520" y="4950360"/>
            <a:ext cx="428760" cy="15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1000" b="1" strike="noStrike" spc="-1">
                <a:solidFill>
                  <a:srgbClr val="000000"/>
                </a:solidFill>
                <a:latin typeface="FuturaA Bk BT"/>
                <a:ea typeface="FuturaA Bk BT"/>
              </a:rPr>
              <a:t>M2 </a:t>
            </a:r>
            <a:endParaRPr lang="en-US" sz="1000" b="0" strike="noStrike" spc="-1">
              <a:latin typeface="Arial"/>
            </a:endParaRPr>
          </a:p>
        </p:txBody>
      </p:sp>
      <p:sp>
        <p:nvSpPr>
          <p:cNvPr id="974" name="CustomShape 7"/>
          <p:cNvSpPr/>
          <p:nvPr/>
        </p:nvSpPr>
        <p:spPr>
          <a:xfrm>
            <a:off x="1397160" y="1548000"/>
            <a:ext cx="2869200" cy="360000"/>
          </a:xfrm>
          <a:prstGeom prst="rect">
            <a:avLst/>
          </a:prstGeom>
          <a:noFill/>
          <a:ln w="12600">
            <a:noFill/>
          </a:ln>
        </p:spPr>
        <p:style>
          <a:lnRef idx="0">
            <a:scrgbClr r="0" g="0" b="0"/>
          </a:lnRef>
          <a:fillRef idx="0">
            <a:scrgbClr r="0" g="0" b="0"/>
          </a:fillRef>
          <a:effectRef idx="0">
            <a:scrgbClr r="0" g="0" b="0"/>
          </a:effectRef>
          <a:fontRef idx="minor"/>
        </p:style>
        <p:txBody>
          <a:bodyPr wrap="none" lIns="75240" tIns="75240" rIns="75240" bIns="75240" anchor="ctr"/>
          <a:lstStyle/>
          <a:p>
            <a:pPr>
              <a:lnSpc>
                <a:spcPct val="100000"/>
              </a:lnSpc>
            </a:pPr>
            <a:r>
              <a:rPr lang="en-US" sz="1400" b="1" i="1" strike="noStrike" spc="-1">
                <a:solidFill>
                  <a:srgbClr val="FFFFFF"/>
                </a:solidFill>
                <a:latin typeface="FuturaA Bk BT"/>
                <a:ea typeface="FuturaA Bk BT"/>
              </a:rPr>
              <a:t>Логические элементы и ПО</a:t>
            </a:r>
            <a:endParaRPr lang="en-US" sz="1400" b="0" strike="noStrike" spc="-1">
              <a:latin typeface="Arial"/>
            </a:endParaRPr>
          </a:p>
        </p:txBody>
      </p:sp>
      <p:sp>
        <p:nvSpPr>
          <p:cNvPr id="975" name="CustomShape 8"/>
          <p:cNvSpPr/>
          <p:nvPr/>
        </p:nvSpPr>
        <p:spPr>
          <a:xfrm>
            <a:off x="200160" y="5877360"/>
            <a:ext cx="929520" cy="254160"/>
          </a:xfrm>
          <a:prstGeom prst="rect">
            <a:avLst/>
          </a:prstGeom>
          <a:noFill/>
          <a:ln w="12600">
            <a:noFill/>
          </a:ln>
        </p:spPr>
        <p:style>
          <a:lnRef idx="0">
            <a:scrgbClr r="0" g="0" b="0"/>
          </a:lnRef>
          <a:fillRef idx="0">
            <a:scrgbClr r="0" g="0" b="0"/>
          </a:fillRef>
          <a:effectRef idx="0">
            <a:scrgbClr r="0" g="0" b="0"/>
          </a:effectRef>
          <a:fontRef idx="minor"/>
        </p:style>
        <p:txBody>
          <a:bodyPr wrap="none" lIns="50400" tIns="50400" rIns="50400" bIns="50400"/>
          <a:lstStyle/>
          <a:p>
            <a:pPr>
              <a:lnSpc>
                <a:spcPct val="100000"/>
              </a:lnSpc>
            </a:pPr>
            <a:r>
              <a:rPr lang="en-US" sz="1000" b="1" i="1" strike="noStrike" spc="-1">
                <a:solidFill>
                  <a:srgbClr val="FFFFFF"/>
                </a:solidFill>
                <a:latin typeface="FuturaA Bk BT"/>
                <a:ea typeface="FuturaA Bk BT"/>
              </a:rPr>
              <a:t>Терминалы</a:t>
            </a:r>
            <a:endParaRPr lang="en-US" sz="1000" b="0" strike="noStrike" spc="-1">
              <a:latin typeface="Arial"/>
            </a:endParaRPr>
          </a:p>
        </p:txBody>
      </p:sp>
      <p:sp>
        <p:nvSpPr>
          <p:cNvPr id="976" name="CustomShape 9"/>
          <p:cNvSpPr/>
          <p:nvPr/>
        </p:nvSpPr>
        <p:spPr>
          <a:xfrm>
            <a:off x="1416960" y="2208960"/>
            <a:ext cx="2944800" cy="806400"/>
          </a:xfrm>
          <a:prstGeom prst="rect">
            <a:avLst/>
          </a:prstGeom>
          <a:noFill/>
          <a:ln w="12600">
            <a:noFill/>
          </a:ln>
        </p:spPr>
        <p:style>
          <a:lnRef idx="0">
            <a:scrgbClr r="0" g="0" b="0"/>
          </a:lnRef>
          <a:fillRef idx="0">
            <a:scrgbClr r="0" g="0" b="0"/>
          </a:fillRef>
          <a:effectRef idx="0">
            <a:scrgbClr r="0" g="0" b="0"/>
          </a:effectRef>
          <a:fontRef idx="minor"/>
        </p:style>
        <p:txBody>
          <a:bodyPr lIns="111960" tIns="111960" rIns="111960" bIns="111960"/>
          <a:lstStyle/>
          <a:p>
            <a:pPr algn="ctr">
              <a:lnSpc>
                <a:spcPct val="90000"/>
              </a:lnSpc>
            </a:pPr>
            <a:r>
              <a:t/>
            </a:r>
            <a:br/>
            <a:r>
              <a:rPr lang="en-US" sz="1000" b="1" strike="noStrike" spc="-1">
                <a:solidFill>
                  <a:srgbClr val="000000"/>
                </a:solidFill>
                <a:latin typeface="FuturaA Bk BT"/>
                <a:ea typeface="FuturaA Bk BT"/>
              </a:rPr>
              <a:t>OpenTouch – система мультимедиа-коммуникаций</a:t>
            </a:r>
            <a:r>
              <a:t/>
            </a:r>
            <a:br/>
            <a:endParaRPr lang="en-US" sz="1000" b="0" strike="noStrike" spc="-1">
              <a:latin typeface="Arial"/>
            </a:endParaRPr>
          </a:p>
        </p:txBody>
      </p:sp>
      <p:sp>
        <p:nvSpPr>
          <p:cNvPr id="977" name="CustomShape 10"/>
          <p:cNvSpPr/>
          <p:nvPr/>
        </p:nvSpPr>
        <p:spPr>
          <a:xfrm>
            <a:off x="4331160" y="2232360"/>
            <a:ext cx="1391760" cy="653400"/>
          </a:xfrm>
          <a:prstGeom prst="rect">
            <a:avLst/>
          </a:prstGeom>
          <a:noFill/>
          <a:ln w="12600">
            <a:noFill/>
          </a:ln>
        </p:spPr>
        <p:style>
          <a:lnRef idx="0">
            <a:scrgbClr r="0" g="0" b="0"/>
          </a:lnRef>
          <a:fillRef idx="0">
            <a:scrgbClr r="0" g="0" b="0"/>
          </a:fillRef>
          <a:effectRef idx="0">
            <a:scrgbClr r="0" g="0" b="0"/>
          </a:effectRef>
          <a:fontRef idx="minor"/>
        </p:style>
        <p:txBody>
          <a:bodyPr wrap="none" lIns="111960" tIns="111960" rIns="111960" bIns="111960"/>
          <a:lstStyle/>
          <a:p>
            <a:pPr algn="ctr">
              <a:lnSpc>
                <a:spcPct val="90000"/>
              </a:lnSpc>
            </a:pPr>
            <a:r>
              <a:rPr lang="en-US" sz="1000" b="1" strike="noStrike" spc="-1">
                <a:solidFill>
                  <a:srgbClr val="000000"/>
                </a:solidFill>
                <a:latin typeface="FuturaA Bk BT"/>
                <a:ea typeface="FuturaA Bk BT"/>
              </a:rPr>
              <a:t>Alcatel</a:t>
            </a:r>
            <a:endParaRPr lang="en-US" sz="1000" b="0" strike="noStrike" spc="-1">
              <a:latin typeface="Arial"/>
            </a:endParaRPr>
          </a:p>
          <a:p>
            <a:pPr algn="ctr">
              <a:lnSpc>
                <a:spcPct val="90000"/>
              </a:lnSpc>
            </a:pPr>
            <a:r>
              <a:rPr lang="en-US" sz="1000" b="1" strike="noStrike" spc="-1">
                <a:solidFill>
                  <a:srgbClr val="000000"/>
                </a:solidFill>
                <a:latin typeface="FuturaA Bk BT"/>
                <a:ea typeface="FuturaA Bk BT"/>
              </a:rPr>
              <a:t>OmniVista 8770 </a:t>
            </a:r>
            <a:endParaRPr lang="en-US" sz="1000" b="0" strike="noStrike" spc="-1">
              <a:latin typeface="Arial"/>
            </a:endParaRPr>
          </a:p>
          <a:p>
            <a:pPr algn="ctr">
              <a:lnSpc>
                <a:spcPct val="90000"/>
              </a:lnSpc>
            </a:pPr>
            <a:r>
              <a:rPr lang="en-US" sz="1000" b="1" strike="noStrike" spc="-1">
                <a:solidFill>
                  <a:srgbClr val="000000"/>
                </a:solidFill>
                <a:latin typeface="FuturaA Bk BT"/>
                <a:ea typeface="FuturaA Bk BT"/>
              </a:rPr>
              <a:t>-- управление</a:t>
            </a:r>
            <a:endParaRPr lang="en-US" sz="1000" b="0" strike="noStrike" spc="-1">
              <a:latin typeface="Arial"/>
            </a:endParaRPr>
          </a:p>
        </p:txBody>
      </p:sp>
      <p:sp>
        <p:nvSpPr>
          <p:cNvPr id="978" name="CustomShape 11"/>
          <p:cNvSpPr/>
          <p:nvPr/>
        </p:nvSpPr>
        <p:spPr>
          <a:xfrm>
            <a:off x="5630040" y="2288880"/>
            <a:ext cx="1619280" cy="516240"/>
          </a:xfrm>
          <a:prstGeom prst="rect">
            <a:avLst/>
          </a:prstGeom>
          <a:noFill/>
          <a:ln w="12600">
            <a:noFill/>
          </a:ln>
        </p:spPr>
        <p:style>
          <a:lnRef idx="0">
            <a:scrgbClr r="0" g="0" b="0"/>
          </a:lnRef>
          <a:fillRef idx="0">
            <a:scrgbClr r="0" g="0" b="0"/>
          </a:fillRef>
          <a:effectRef idx="0">
            <a:scrgbClr r="0" g="0" b="0"/>
          </a:effectRef>
          <a:fontRef idx="minor"/>
        </p:style>
        <p:txBody>
          <a:bodyPr wrap="none" lIns="111960" tIns="111960" rIns="111960" bIns="111960"/>
          <a:lstStyle/>
          <a:p>
            <a:pPr algn="ctr">
              <a:lnSpc>
                <a:spcPct val="90000"/>
              </a:lnSpc>
            </a:pPr>
            <a:r>
              <a:rPr lang="en-US" sz="1000" b="1" strike="noStrike" spc="-1">
                <a:solidFill>
                  <a:srgbClr val="000000"/>
                </a:solidFill>
                <a:latin typeface="FuturaA Bk BT"/>
                <a:ea typeface="FuturaA Bk BT"/>
              </a:rPr>
              <a:t>ЦОВ</a:t>
            </a:r>
            <a:endParaRPr lang="en-US" sz="1000" b="0" strike="noStrike" spc="-1">
              <a:latin typeface="Arial"/>
            </a:endParaRPr>
          </a:p>
          <a:p>
            <a:pPr algn="ctr">
              <a:lnSpc>
                <a:spcPct val="90000"/>
              </a:lnSpc>
            </a:pPr>
            <a:r>
              <a:rPr lang="en-US" sz="1000" b="1" strike="noStrike" spc="-1">
                <a:solidFill>
                  <a:srgbClr val="000000"/>
                </a:solidFill>
                <a:latin typeface="FuturaA Bk BT"/>
                <a:ea typeface="FuturaA Bk BT"/>
              </a:rPr>
              <a:t>OmniTouch/Altitude</a:t>
            </a:r>
            <a:endParaRPr lang="en-US" sz="1000" b="0" strike="noStrike" spc="-1">
              <a:latin typeface="Arial"/>
            </a:endParaRPr>
          </a:p>
        </p:txBody>
      </p:sp>
      <p:pic>
        <p:nvPicPr>
          <p:cNvPr id="979" name="image.png"/>
          <p:cNvPicPr/>
          <p:nvPr/>
        </p:nvPicPr>
        <p:blipFill>
          <a:blip r:embed="rId6" cstate="print"/>
          <a:stretch/>
        </p:blipFill>
        <p:spPr>
          <a:xfrm>
            <a:off x="441000" y="2863440"/>
            <a:ext cx="548640" cy="462240"/>
          </a:xfrm>
          <a:prstGeom prst="rect">
            <a:avLst/>
          </a:prstGeom>
          <a:ln w="12600">
            <a:noFill/>
          </a:ln>
        </p:spPr>
      </p:pic>
      <p:sp>
        <p:nvSpPr>
          <p:cNvPr id="980" name="CustomShape 12"/>
          <p:cNvSpPr/>
          <p:nvPr/>
        </p:nvSpPr>
        <p:spPr>
          <a:xfrm>
            <a:off x="903960" y="2532600"/>
            <a:ext cx="185760" cy="175320"/>
          </a:xfrm>
          <a:prstGeom prst="rect">
            <a:avLst/>
          </a:prstGeom>
          <a:solidFill>
            <a:srgbClr val="FFFFFF"/>
          </a:solidFill>
          <a:ln w="12600">
            <a:noFill/>
          </a:ln>
        </p:spPr>
        <p:style>
          <a:lnRef idx="0">
            <a:scrgbClr r="0" g="0" b="0"/>
          </a:lnRef>
          <a:fillRef idx="0">
            <a:scrgbClr r="0" g="0" b="0"/>
          </a:fillRef>
          <a:effectRef idx="0">
            <a:scrgbClr r="0" g="0" b="0"/>
          </a:effectRef>
          <a:fontRef idx="minor"/>
        </p:style>
      </p:sp>
      <p:pic>
        <p:nvPicPr>
          <p:cNvPr id="981" name="image.jpeg"/>
          <p:cNvPicPr/>
          <p:nvPr/>
        </p:nvPicPr>
        <p:blipFill>
          <a:blip r:embed="rId7" cstate="print"/>
          <a:stretch/>
        </p:blipFill>
        <p:spPr>
          <a:xfrm>
            <a:off x="903960" y="2532600"/>
            <a:ext cx="185760" cy="175320"/>
          </a:xfrm>
          <a:prstGeom prst="rect">
            <a:avLst/>
          </a:prstGeom>
          <a:ln w="12600">
            <a:noFill/>
          </a:ln>
        </p:spPr>
      </p:pic>
      <p:pic>
        <p:nvPicPr>
          <p:cNvPr id="982" name="advreflex"/>
          <p:cNvPicPr/>
          <p:nvPr/>
        </p:nvPicPr>
        <p:blipFill>
          <a:blip r:embed="rId8" cstate="print"/>
          <a:stretch/>
        </p:blipFill>
        <p:spPr>
          <a:xfrm>
            <a:off x="449640" y="2606400"/>
            <a:ext cx="550080" cy="350640"/>
          </a:xfrm>
          <a:prstGeom prst="rect">
            <a:avLst/>
          </a:prstGeom>
          <a:ln w="12600">
            <a:noFill/>
          </a:ln>
        </p:spPr>
      </p:pic>
      <p:pic>
        <p:nvPicPr>
          <p:cNvPr id="983" name="advreflex"/>
          <p:cNvPicPr/>
          <p:nvPr/>
        </p:nvPicPr>
        <p:blipFill>
          <a:blip r:embed="rId8" cstate="print"/>
          <a:stretch/>
        </p:blipFill>
        <p:spPr>
          <a:xfrm>
            <a:off x="473760" y="1524600"/>
            <a:ext cx="565920" cy="373680"/>
          </a:xfrm>
          <a:prstGeom prst="rect">
            <a:avLst/>
          </a:prstGeom>
          <a:ln w="12600">
            <a:noFill/>
          </a:ln>
        </p:spPr>
      </p:pic>
      <p:pic>
        <p:nvPicPr>
          <p:cNvPr id="984" name="image.png"/>
          <p:cNvPicPr/>
          <p:nvPr/>
        </p:nvPicPr>
        <p:blipFill>
          <a:blip r:embed="rId9" cstate="print"/>
          <a:stretch/>
        </p:blipFill>
        <p:spPr>
          <a:xfrm>
            <a:off x="6203160" y="4300920"/>
            <a:ext cx="478800" cy="646200"/>
          </a:xfrm>
          <a:prstGeom prst="rect">
            <a:avLst/>
          </a:prstGeom>
          <a:ln w="12600">
            <a:noFill/>
          </a:ln>
        </p:spPr>
      </p:pic>
      <p:sp>
        <p:nvSpPr>
          <p:cNvPr id="985" name="CustomShape 13"/>
          <p:cNvSpPr/>
          <p:nvPr/>
        </p:nvSpPr>
        <p:spPr>
          <a:xfrm>
            <a:off x="6987600" y="4950360"/>
            <a:ext cx="370440" cy="15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1000" b="1" strike="noStrike" spc="-1">
                <a:solidFill>
                  <a:srgbClr val="000000"/>
                </a:solidFill>
                <a:latin typeface="FuturaA Bk BT"/>
                <a:ea typeface="FuturaA Bk BT"/>
              </a:rPr>
              <a:t>M3 </a:t>
            </a:r>
            <a:endParaRPr lang="en-US" sz="1000" b="0" strike="noStrike" spc="-1">
              <a:latin typeface="Arial"/>
            </a:endParaRPr>
          </a:p>
        </p:txBody>
      </p:sp>
      <p:sp>
        <p:nvSpPr>
          <p:cNvPr id="986" name="CustomShape 14"/>
          <p:cNvSpPr/>
          <p:nvPr/>
        </p:nvSpPr>
        <p:spPr>
          <a:xfrm>
            <a:off x="3432960" y="3627000"/>
            <a:ext cx="1134000" cy="378720"/>
          </a:xfrm>
          <a:prstGeom prst="rect">
            <a:avLst/>
          </a:prstGeom>
          <a:noFill/>
          <a:ln w="12600">
            <a:noFill/>
          </a:ln>
        </p:spPr>
        <p:style>
          <a:lnRef idx="0">
            <a:scrgbClr r="0" g="0" b="0"/>
          </a:lnRef>
          <a:fillRef idx="0">
            <a:scrgbClr r="0" g="0" b="0"/>
          </a:fillRef>
          <a:effectRef idx="0">
            <a:scrgbClr r="0" g="0" b="0"/>
          </a:effectRef>
          <a:fontRef idx="minor"/>
        </p:style>
        <p:txBody>
          <a:bodyPr wrap="none" lIns="111960" tIns="111960" rIns="111960" bIns="111960"/>
          <a:lstStyle/>
          <a:p>
            <a:pPr algn="ctr">
              <a:lnSpc>
                <a:spcPct val="100000"/>
              </a:lnSpc>
            </a:pPr>
            <a:r>
              <a:rPr lang="en-US" sz="1000" b="1" strike="noStrike" spc="-1">
                <a:solidFill>
                  <a:srgbClr val="000000"/>
                </a:solidFill>
                <a:latin typeface="FuturaA Bk BT"/>
                <a:ea typeface="FuturaA Bk BT"/>
              </a:rPr>
              <a:t>IP CS Crystal</a:t>
            </a:r>
            <a:endParaRPr lang="en-US" sz="1000" b="0" strike="noStrike" spc="-1">
              <a:latin typeface="Arial"/>
            </a:endParaRPr>
          </a:p>
        </p:txBody>
      </p:sp>
      <p:pic>
        <p:nvPicPr>
          <p:cNvPr id="987" name="image.png"/>
          <p:cNvPicPr/>
          <p:nvPr/>
        </p:nvPicPr>
        <p:blipFill>
          <a:blip r:embed="rId10" cstate="print"/>
          <a:stretch/>
        </p:blipFill>
        <p:spPr>
          <a:xfrm>
            <a:off x="3921480" y="3200040"/>
            <a:ext cx="393840" cy="505800"/>
          </a:xfrm>
          <a:prstGeom prst="rect">
            <a:avLst/>
          </a:prstGeom>
          <a:ln w="12600">
            <a:noFill/>
          </a:ln>
        </p:spPr>
      </p:pic>
      <p:pic>
        <p:nvPicPr>
          <p:cNvPr id="988" name="image.png"/>
          <p:cNvPicPr/>
          <p:nvPr/>
        </p:nvPicPr>
        <p:blipFill>
          <a:blip r:embed="rId11" cstate="print"/>
          <a:stretch/>
        </p:blipFill>
        <p:spPr>
          <a:xfrm>
            <a:off x="2514240" y="3429000"/>
            <a:ext cx="685800" cy="300600"/>
          </a:xfrm>
          <a:prstGeom prst="rect">
            <a:avLst/>
          </a:prstGeom>
          <a:ln w="12600">
            <a:noFill/>
          </a:ln>
        </p:spPr>
      </p:pic>
      <p:pic>
        <p:nvPicPr>
          <p:cNvPr id="989" name="image.png"/>
          <p:cNvPicPr/>
          <p:nvPr/>
        </p:nvPicPr>
        <p:blipFill>
          <a:blip r:embed="rId12" cstate="print"/>
          <a:stretch/>
        </p:blipFill>
        <p:spPr>
          <a:xfrm>
            <a:off x="2503080" y="3620160"/>
            <a:ext cx="592560" cy="167760"/>
          </a:xfrm>
          <a:prstGeom prst="rect">
            <a:avLst/>
          </a:prstGeom>
          <a:ln w="12600">
            <a:noFill/>
          </a:ln>
        </p:spPr>
      </p:pic>
      <p:pic>
        <p:nvPicPr>
          <p:cNvPr id="990" name="image.png"/>
          <p:cNvPicPr/>
          <p:nvPr/>
        </p:nvPicPr>
        <p:blipFill>
          <a:blip r:embed="rId12" cstate="print"/>
          <a:stretch/>
        </p:blipFill>
        <p:spPr>
          <a:xfrm>
            <a:off x="3734280" y="3534840"/>
            <a:ext cx="531720" cy="211320"/>
          </a:xfrm>
          <a:prstGeom prst="rect">
            <a:avLst/>
          </a:prstGeom>
          <a:ln w="12600">
            <a:noFill/>
          </a:ln>
        </p:spPr>
      </p:pic>
      <p:sp>
        <p:nvSpPr>
          <p:cNvPr id="991" name="CustomShape 15"/>
          <p:cNvSpPr/>
          <p:nvPr/>
        </p:nvSpPr>
        <p:spPr>
          <a:xfrm>
            <a:off x="2948040" y="4924440"/>
            <a:ext cx="452880" cy="15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1000" b="1" strike="noStrike" spc="-1">
                <a:solidFill>
                  <a:srgbClr val="000000"/>
                </a:solidFill>
                <a:latin typeface="FuturaA Bk BT"/>
                <a:ea typeface="FuturaA Bk BT"/>
              </a:rPr>
              <a:t>RM1</a:t>
            </a:r>
            <a:endParaRPr lang="en-US" sz="1000" b="0" strike="noStrike" spc="-1">
              <a:latin typeface="Arial"/>
            </a:endParaRPr>
          </a:p>
        </p:txBody>
      </p:sp>
      <p:sp>
        <p:nvSpPr>
          <p:cNvPr id="992" name="CustomShape 16"/>
          <p:cNvSpPr/>
          <p:nvPr/>
        </p:nvSpPr>
        <p:spPr>
          <a:xfrm>
            <a:off x="4068360" y="4924440"/>
            <a:ext cx="484560" cy="15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gn="ctr">
              <a:lnSpc>
                <a:spcPct val="100000"/>
              </a:lnSpc>
            </a:pPr>
            <a:r>
              <a:rPr lang="en-US" sz="1000" b="1" strike="noStrike" spc="-1">
                <a:solidFill>
                  <a:srgbClr val="000000"/>
                </a:solidFill>
                <a:latin typeface="FuturaA Bk BT"/>
                <a:ea typeface="FuturaA Bk BT"/>
              </a:rPr>
              <a:t>RM3</a:t>
            </a:r>
            <a:endParaRPr lang="en-US" sz="1000" b="0" strike="noStrike" spc="-1">
              <a:latin typeface="Arial"/>
            </a:endParaRPr>
          </a:p>
        </p:txBody>
      </p:sp>
      <p:pic>
        <p:nvPicPr>
          <p:cNvPr id="993" name="image.png"/>
          <p:cNvPicPr/>
          <p:nvPr/>
        </p:nvPicPr>
        <p:blipFill>
          <a:blip r:embed="rId11" cstate="print"/>
          <a:stretch/>
        </p:blipFill>
        <p:spPr>
          <a:xfrm>
            <a:off x="3918600" y="4458600"/>
            <a:ext cx="768600" cy="352080"/>
          </a:xfrm>
          <a:prstGeom prst="rect">
            <a:avLst/>
          </a:prstGeom>
          <a:ln w="12600">
            <a:noFill/>
          </a:ln>
        </p:spPr>
      </p:pic>
      <p:pic>
        <p:nvPicPr>
          <p:cNvPr id="994" name="image.jpeg"/>
          <p:cNvPicPr/>
          <p:nvPr/>
        </p:nvPicPr>
        <p:blipFill>
          <a:blip r:embed="rId13" cstate="print"/>
          <a:stretch/>
        </p:blipFill>
        <p:spPr>
          <a:xfrm>
            <a:off x="2765520" y="4648680"/>
            <a:ext cx="813960" cy="161640"/>
          </a:xfrm>
          <a:prstGeom prst="rect">
            <a:avLst/>
          </a:prstGeom>
          <a:ln w="12600">
            <a:noFill/>
          </a:ln>
        </p:spPr>
      </p:pic>
      <p:sp>
        <p:nvSpPr>
          <p:cNvPr id="995" name="CustomShape 17"/>
          <p:cNvSpPr/>
          <p:nvPr/>
        </p:nvSpPr>
        <p:spPr>
          <a:xfrm>
            <a:off x="4486320" y="3527640"/>
            <a:ext cx="1978560" cy="39744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ctr">
              <a:lnSpc>
                <a:spcPct val="100000"/>
              </a:lnSpc>
              <a:spcBef>
                <a:spcPts val="544"/>
              </a:spcBef>
            </a:pPr>
            <a:r>
              <a:rPr lang="en-US" sz="1000" b="1" strike="noStrike" spc="-1">
                <a:solidFill>
                  <a:srgbClr val="000000"/>
                </a:solidFill>
                <a:latin typeface="FuturaA Bk BT"/>
                <a:ea typeface="FuturaA Bk BT"/>
              </a:rPr>
              <a:t>Appliance Server (INTEL-based)</a:t>
            </a:r>
            <a:endParaRPr lang="en-US" sz="1000" b="0" strike="noStrike" spc="-1">
              <a:latin typeface="Arial"/>
            </a:endParaRPr>
          </a:p>
        </p:txBody>
      </p:sp>
      <p:pic>
        <p:nvPicPr>
          <p:cNvPr id="996" name="PANEL_h_orange"/>
          <p:cNvPicPr/>
          <p:nvPr/>
        </p:nvPicPr>
        <p:blipFill>
          <a:blip r:embed="rId3" cstate="print"/>
          <a:stretch/>
        </p:blipFill>
        <p:spPr>
          <a:xfrm>
            <a:off x="1289880" y="5342040"/>
            <a:ext cx="7204320" cy="907200"/>
          </a:xfrm>
          <a:prstGeom prst="rect">
            <a:avLst/>
          </a:prstGeom>
          <a:ln w="12600">
            <a:noFill/>
          </a:ln>
        </p:spPr>
      </p:pic>
      <p:sp>
        <p:nvSpPr>
          <p:cNvPr id="997" name="CustomShape 18"/>
          <p:cNvSpPr/>
          <p:nvPr/>
        </p:nvSpPr>
        <p:spPr>
          <a:xfrm>
            <a:off x="3344760" y="5561280"/>
            <a:ext cx="2890440" cy="455040"/>
          </a:xfrm>
          <a:prstGeom prst="rect">
            <a:avLst/>
          </a:prstGeom>
          <a:noFill/>
          <a:ln w="12600">
            <a:noFill/>
          </a:ln>
        </p:spPr>
        <p:style>
          <a:lnRef idx="0">
            <a:scrgbClr r="0" g="0" b="0"/>
          </a:lnRef>
          <a:fillRef idx="0">
            <a:scrgbClr r="0" g="0" b="0"/>
          </a:fillRef>
          <a:effectRef idx="0">
            <a:scrgbClr r="0" g="0" b="0"/>
          </a:effectRef>
          <a:fontRef idx="minor"/>
        </p:style>
        <p:txBody>
          <a:bodyPr lIns="101160" tIns="101160" rIns="101160" bIns="101160"/>
          <a:lstStyle/>
          <a:p>
            <a:pPr algn="ctr">
              <a:lnSpc>
                <a:spcPct val="90000"/>
              </a:lnSpc>
            </a:pPr>
            <a:r>
              <a:rPr lang="en-US" sz="1800" b="1" i="1" strike="noStrike" spc="-1">
                <a:solidFill>
                  <a:srgbClr val="FFFFFF"/>
                </a:solidFill>
                <a:latin typeface="FuturaA Bk BT"/>
                <a:ea typeface="FuturaA Bk BT"/>
              </a:rPr>
              <a:t>IP – инфраструктура</a:t>
            </a:r>
            <a:endParaRPr lang="en-US" sz="1800" b="0" strike="noStrike" spc="-1">
              <a:latin typeface="Arial"/>
            </a:endParaRPr>
          </a:p>
        </p:txBody>
      </p:sp>
      <p:pic>
        <p:nvPicPr>
          <p:cNvPr id="998" name="Ovista"/>
          <p:cNvPicPr/>
          <p:nvPr/>
        </p:nvPicPr>
        <p:blipFill>
          <a:blip r:embed="rId14" cstate="print"/>
          <a:stretch/>
        </p:blipFill>
        <p:spPr>
          <a:xfrm>
            <a:off x="4737600" y="1779840"/>
            <a:ext cx="711360" cy="543240"/>
          </a:xfrm>
          <a:prstGeom prst="rect">
            <a:avLst/>
          </a:prstGeom>
          <a:ln w="12600">
            <a:noFill/>
          </a:ln>
        </p:spPr>
      </p:pic>
      <p:pic>
        <p:nvPicPr>
          <p:cNvPr id="999" name="Fax"/>
          <p:cNvPicPr/>
          <p:nvPr/>
        </p:nvPicPr>
        <p:blipFill>
          <a:blip r:embed="rId15" cstate="print"/>
          <a:stretch/>
        </p:blipFill>
        <p:spPr>
          <a:xfrm>
            <a:off x="507960" y="5284440"/>
            <a:ext cx="501480" cy="582480"/>
          </a:xfrm>
          <a:prstGeom prst="rect">
            <a:avLst/>
          </a:prstGeom>
          <a:ln w="12600">
            <a:noFill/>
          </a:ln>
        </p:spPr>
      </p:pic>
      <p:pic>
        <p:nvPicPr>
          <p:cNvPr id="1000" name="phone"/>
          <p:cNvPicPr/>
          <p:nvPr/>
        </p:nvPicPr>
        <p:blipFill>
          <a:blip r:embed="rId16" cstate="print"/>
          <a:stretch/>
        </p:blipFill>
        <p:spPr>
          <a:xfrm>
            <a:off x="528120" y="4885200"/>
            <a:ext cx="416160" cy="414000"/>
          </a:xfrm>
          <a:prstGeom prst="rect">
            <a:avLst/>
          </a:prstGeom>
          <a:ln w="12600">
            <a:noFill/>
          </a:ln>
        </p:spPr>
      </p:pic>
      <p:pic>
        <p:nvPicPr>
          <p:cNvPr id="1001" name="cellphone"/>
          <p:cNvPicPr/>
          <p:nvPr/>
        </p:nvPicPr>
        <p:blipFill>
          <a:blip r:embed="rId17" cstate="print"/>
          <a:stretch/>
        </p:blipFill>
        <p:spPr>
          <a:xfrm>
            <a:off x="819000" y="1927800"/>
            <a:ext cx="190440" cy="491040"/>
          </a:xfrm>
          <a:prstGeom prst="rect">
            <a:avLst/>
          </a:prstGeom>
          <a:ln w="12600">
            <a:noFill/>
          </a:ln>
        </p:spPr>
      </p:pic>
      <p:pic>
        <p:nvPicPr>
          <p:cNvPr id="1002" name="MR2_120h"/>
          <p:cNvPicPr/>
          <p:nvPr/>
        </p:nvPicPr>
        <p:blipFill>
          <a:blip r:embed="rId18" cstate="print"/>
          <a:stretch/>
        </p:blipFill>
        <p:spPr>
          <a:xfrm>
            <a:off x="6962040" y="4186080"/>
            <a:ext cx="381960" cy="784080"/>
          </a:xfrm>
          <a:prstGeom prst="rect">
            <a:avLst/>
          </a:prstGeom>
          <a:ln w="12600">
            <a:noFill/>
          </a:ln>
        </p:spPr>
      </p:pic>
      <p:pic>
        <p:nvPicPr>
          <p:cNvPr id="1003" name="server"/>
          <p:cNvPicPr/>
          <p:nvPr/>
        </p:nvPicPr>
        <p:blipFill>
          <a:blip r:embed="rId19" cstate="print"/>
          <a:stretch/>
        </p:blipFill>
        <p:spPr>
          <a:xfrm>
            <a:off x="6228720" y="1785600"/>
            <a:ext cx="306000" cy="583920"/>
          </a:xfrm>
          <a:prstGeom prst="rect">
            <a:avLst/>
          </a:prstGeom>
          <a:ln w="12600">
            <a:noFill/>
          </a:ln>
        </p:spPr>
      </p:pic>
      <p:pic>
        <p:nvPicPr>
          <p:cNvPr id="1004" name="base station"/>
          <p:cNvPicPr/>
          <p:nvPr/>
        </p:nvPicPr>
        <p:blipFill>
          <a:blip r:embed="rId20" cstate="print"/>
          <a:stretch/>
        </p:blipFill>
        <p:spPr>
          <a:xfrm>
            <a:off x="504000" y="1952280"/>
            <a:ext cx="286200" cy="315360"/>
          </a:xfrm>
          <a:prstGeom prst="rect">
            <a:avLst/>
          </a:prstGeom>
          <a:ln w="12600">
            <a:noFill/>
          </a:ln>
        </p:spPr>
      </p:pic>
      <p:pic>
        <p:nvPicPr>
          <p:cNvPr id="1005" name="server"/>
          <p:cNvPicPr/>
          <p:nvPr/>
        </p:nvPicPr>
        <p:blipFill>
          <a:blip r:embed="rId19" cstate="print"/>
          <a:stretch/>
        </p:blipFill>
        <p:spPr>
          <a:xfrm>
            <a:off x="7275960" y="3163680"/>
            <a:ext cx="217800" cy="398160"/>
          </a:xfrm>
          <a:prstGeom prst="rect">
            <a:avLst/>
          </a:prstGeom>
          <a:ln w="12600">
            <a:noFill/>
          </a:ln>
        </p:spPr>
      </p:pic>
      <p:sp>
        <p:nvSpPr>
          <p:cNvPr id="1006" name="CustomShape 19"/>
          <p:cNvSpPr/>
          <p:nvPr/>
        </p:nvSpPr>
        <p:spPr>
          <a:xfrm>
            <a:off x="2577600" y="2004480"/>
            <a:ext cx="461880" cy="291600"/>
          </a:xfrm>
          <a:custGeom>
            <a:avLst/>
            <a:gdLst/>
            <a:ahLst/>
            <a:cxnLst/>
            <a:rect l="l" t="t" r="r" b="b"/>
            <a:pathLst>
              <a:path w="21600" h="21600">
                <a:moveTo>
                  <a:pt x="12736" y="20711"/>
                </a:moveTo>
                <a:lnTo>
                  <a:pt x="12195" y="20915"/>
                </a:lnTo>
                <a:lnTo>
                  <a:pt x="11646" y="21090"/>
                </a:lnTo>
                <a:lnTo>
                  <a:pt x="11105" y="21236"/>
                </a:lnTo>
                <a:lnTo>
                  <a:pt x="10564" y="21367"/>
                </a:lnTo>
                <a:lnTo>
                  <a:pt x="10030" y="21469"/>
                </a:lnTo>
                <a:lnTo>
                  <a:pt x="9497" y="21542"/>
                </a:lnTo>
                <a:lnTo>
                  <a:pt x="8971" y="21571"/>
                </a:lnTo>
                <a:lnTo>
                  <a:pt x="8453" y="21600"/>
                </a:lnTo>
                <a:lnTo>
                  <a:pt x="7942" y="21585"/>
                </a:lnTo>
                <a:lnTo>
                  <a:pt x="7439" y="21556"/>
                </a:lnTo>
                <a:lnTo>
                  <a:pt x="6951" y="21498"/>
                </a:lnTo>
                <a:lnTo>
                  <a:pt x="6471" y="21411"/>
                </a:lnTo>
                <a:lnTo>
                  <a:pt x="5998" y="21294"/>
                </a:lnTo>
                <a:lnTo>
                  <a:pt x="5541" y="21163"/>
                </a:lnTo>
                <a:lnTo>
                  <a:pt x="5091" y="21002"/>
                </a:lnTo>
                <a:lnTo>
                  <a:pt x="4657" y="20828"/>
                </a:lnTo>
                <a:lnTo>
                  <a:pt x="4245" y="20623"/>
                </a:lnTo>
                <a:lnTo>
                  <a:pt x="3841" y="20390"/>
                </a:lnTo>
                <a:lnTo>
                  <a:pt x="3445" y="20143"/>
                </a:lnTo>
                <a:lnTo>
                  <a:pt x="3079" y="19880"/>
                </a:lnTo>
                <a:lnTo>
                  <a:pt x="2721" y="19589"/>
                </a:lnTo>
                <a:lnTo>
                  <a:pt x="2378" y="19283"/>
                </a:lnTo>
                <a:lnTo>
                  <a:pt x="2065" y="18933"/>
                </a:lnTo>
                <a:lnTo>
                  <a:pt x="1768" y="18583"/>
                </a:lnTo>
                <a:lnTo>
                  <a:pt x="1494" y="18204"/>
                </a:lnTo>
                <a:lnTo>
                  <a:pt x="1227" y="17825"/>
                </a:lnTo>
                <a:lnTo>
                  <a:pt x="998" y="17402"/>
                </a:lnTo>
                <a:lnTo>
                  <a:pt x="785" y="16980"/>
                </a:lnTo>
                <a:lnTo>
                  <a:pt x="594" y="16513"/>
                </a:lnTo>
                <a:lnTo>
                  <a:pt x="434" y="16062"/>
                </a:lnTo>
                <a:lnTo>
                  <a:pt x="297" y="15566"/>
                </a:lnTo>
                <a:lnTo>
                  <a:pt x="175" y="15056"/>
                </a:lnTo>
                <a:lnTo>
                  <a:pt x="91" y="14546"/>
                </a:lnTo>
                <a:lnTo>
                  <a:pt x="30" y="14021"/>
                </a:lnTo>
                <a:lnTo>
                  <a:pt x="8" y="13496"/>
                </a:lnTo>
                <a:lnTo>
                  <a:pt x="0" y="12986"/>
                </a:lnTo>
                <a:lnTo>
                  <a:pt x="23" y="12447"/>
                </a:lnTo>
                <a:lnTo>
                  <a:pt x="76" y="11922"/>
                </a:lnTo>
                <a:lnTo>
                  <a:pt x="152" y="11398"/>
                </a:lnTo>
                <a:lnTo>
                  <a:pt x="259" y="10873"/>
                </a:lnTo>
                <a:lnTo>
                  <a:pt x="381" y="10348"/>
                </a:lnTo>
                <a:lnTo>
                  <a:pt x="534" y="9838"/>
                </a:lnTo>
                <a:lnTo>
                  <a:pt x="709" y="9313"/>
                </a:lnTo>
                <a:lnTo>
                  <a:pt x="907" y="8789"/>
                </a:lnTo>
                <a:lnTo>
                  <a:pt x="1128" y="8293"/>
                </a:lnTo>
                <a:lnTo>
                  <a:pt x="1372" y="7798"/>
                </a:lnTo>
                <a:lnTo>
                  <a:pt x="1631" y="7287"/>
                </a:lnTo>
                <a:lnTo>
                  <a:pt x="1921" y="6821"/>
                </a:lnTo>
                <a:lnTo>
                  <a:pt x="2218" y="6340"/>
                </a:lnTo>
                <a:lnTo>
                  <a:pt x="2546" y="5859"/>
                </a:lnTo>
                <a:lnTo>
                  <a:pt x="2889" y="5422"/>
                </a:lnTo>
                <a:lnTo>
                  <a:pt x="3247" y="4970"/>
                </a:lnTo>
                <a:lnTo>
                  <a:pt x="4024" y="4125"/>
                </a:lnTo>
                <a:lnTo>
                  <a:pt x="4443" y="3717"/>
                </a:lnTo>
                <a:lnTo>
                  <a:pt x="4878" y="3323"/>
                </a:lnTo>
                <a:lnTo>
                  <a:pt x="5328" y="2959"/>
                </a:lnTo>
                <a:lnTo>
                  <a:pt x="5785" y="2609"/>
                </a:lnTo>
                <a:lnTo>
                  <a:pt x="6257" y="2274"/>
                </a:lnTo>
                <a:lnTo>
                  <a:pt x="6753" y="1953"/>
                </a:lnTo>
                <a:lnTo>
                  <a:pt x="7264" y="1662"/>
                </a:lnTo>
                <a:lnTo>
                  <a:pt x="7782" y="1385"/>
                </a:lnTo>
                <a:lnTo>
                  <a:pt x="8315" y="1122"/>
                </a:lnTo>
                <a:lnTo>
                  <a:pt x="8856" y="889"/>
                </a:lnTo>
                <a:lnTo>
                  <a:pt x="9405" y="685"/>
                </a:lnTo>
                <a:lnTo>
                  <a:pt x="9954" y="496"/>
                </a:lnTo>
                <a:lnTo>
                  <a:pt x="10495" y="350"/>
                </a:lnTo>
                <a:lnTo>
                  <a:pt x="11029" y="233"/>
                </a:lnTo>
                <a:lnTo>
                  <a:pt x="11570" y="131"/>
                </a:lnTo>
                <a:lnTo>
                  <a:pt x="12096" y="58"/>
                </a:lnTo>
                <a:lnTo>
                  <a:pt x="12622" y="29"/>
                </a:lnTo>
                <a:lnTo>
                  <a:pt x="13140" y="0"/>
                </a:lnTo>
                <a:lnTo>
                  <a:pt x="13651" y="15"/>
                </a:lnTo>
                <a:lnTo>
                  <a:pt x="14154" y="44"/>
                </a:lnTo>
                <a:lnTo>
                  <a:pt x="14649" y="102"/>
                </a:lnTo>
                <a:lnTo>
                  <a:pt x="15129" y="189"/>
                </a:lnTo>
                <a:lnTo>
                  <a:pt x="15594" y="291"/>
                </a:lnTo>
                <a:lnTo>
                  <a:pt x="16051" y="423"/>
                </a:lnTo>
                <a:lnTo>
                  <a:pt x="16501" y="598"/>
                </a:lnTo>
                <a:lnTo>
                  <a:pt x="16935" y="772"/>
                </a:lnTo>
                <a:lnTo>
                  <a:pt x="17362" y="977"/>
                </a:lnTo>
                <a:lnTo>
                  <a:pt x="17759" y="1195"/>
                </a:lnTo>
                <a:lnTo>
                  <a:pt x="18147" y="1457"/>
                </a:lnTo>
                <a:lnTo>
                  <a:pt x="18528" y="1720"/>
                </a:lnTo>
                <a:lnTo>
                  <a:pt x="18871" y="1997"/>
                </a:lnTo>
                <a:lnTo>
                  <a:pt x="19214" y="2317"/>
                </a:lnTo>
                <a:lnTo>
                  <a:pt x="19527" y="2653"/>
                </a:lnTo>
                <a:lnTo>
                  <a:pt x="19832" y="3017"/>
                </a:lnTo>
                <a:lnTo>
                  <a:pt x="20106" y="3381"/>
                </a:lnTo>
                <a:lnTo>
                  <a:pt x="20365" y="3775"/>
                </a:lnTo>
                <a:lnTo>
                  <a:pt x="20602" y="4183"/>
                </a:lnTo>
                <a:lnTo>
                  <a:pt x="20815" y="4620"/>
                </a:lnTo>
                <a:lnTo>
                  <a:pt x="21006" y="5072"/>
                </a:lnTo>
                <a:lnTo>
                  <a:pt x="21166" y="5538"/>
                </a:lnTo>
                <a:lnTo>
                  <a:pt x="21303" y="6034"/>
                </a:lnTo>
                <a:lnTo>
                  <a:pt x="21425" y="6530"/>
                </a:lnTo>
                <a:lnTo>
                  <a:pt x="21509" y="7054"/>
                </a:lnTo>
                <a:lnTo>
                  <a:pt x="21570" y="7579"/>
                </a:lnTo>
                <a:lnTo>
                  <a:pt x="21592" y="8089"/>
                </a:lnTo>
                <a:lnTo>
                  <a:pt x="21600" y="8614"/>
                </a:lnTo>
                <a:lnTo>
                  <a:pt x="21577" y="9153"/>
                </a:lnTo>
                <a:lnTo>
                  <a:pt x="21524" y="9663"/>
                </a:lnTo>
                <a:lnTo>
                  <a:pt x="21448" y="10202"/>
                </a:lnTo>
                <a:lnTo>
                  <a:pt x="21348" y="10727"/>
                </a:lnTo>
                <a:lnTo>
                  <a:pt x="21211" y="11237"/>
                </a:lnTo>
                <a:lnTo>
                  <a:pt x="21066" y="11762"/>
                </a:lnTo>
                <a:lnTo>
                  <a:pt x="20891" y="12287"/>
                </a:lnTo>
                <a:lnTo>
                  <a:pt x="20693" y="12797"/>
                </a:lnTo>
                <a:lnTo>
                  <a:pt x="20472" y="13307"/>
                </a:lnTo>
                <a:lnTo>
                  <a:pt x="20236" y="13802"/>
                </a:lnTo>
                <a:lnTo>
                  <a:pt x="19969" y="14298"/>
                </a:lnTo>
                <a:lnTo>
                  <a:pt x="19687" y="14779"/>
                </a:lnTo>
                <a:lnTo>
                  <a:pt x="19374" y="15260"/>
                </a:lnTo>
                <a:lnTo>
                  <a:pt x="19054" y="15726"/>
                </a:lnTo>
                <a:lnTo>
                  <a:pt x="18711" y="16178"/>
                </a:lnTo>
                <a:lnTo>
                  <a:pt x="18346" y="16615"/>
                </a:lnTo>
                <a:lnTo>
                  <a:pt x="17972" y="17053"/>
                </a:lnTo>
                <a:lnTo>
                  <a:pt x="17568" y="17461"/>
                </a:lnTo>
                <a:lnTo>
                  <a:pt x="17149" y="17883"/>
                </a:lnTo>
                <a:lnTo>
                  <a:pt x="16714" y="18277"/>
                </a:lnTo>
                <a:lnTo>
                  <a:pt x="16272" y="18641"/>
                </a:lnTo>
                <a:lnTo>
                  <a:pt x="15807" y="18977"/>
                </a:lnTo>
                <a:lnTo>
                  <a:pt x="15335" y="19326"/>
                </a:lnTo>
                <a:lnTo>
                  <a:pt x="14840" y="19632"/>
                </a:lnTo>
                <a:lnTo>
                  <a:pt x="14329" y="19938"/>
                </a:lnTo>
                <a:lnTo>
                  <a:pt x="13811" y="20215"/>
                </a:lnTo>
                <a:lnTo>
                  <a:pt x="13277" y="20463"/>
                </a:lnTo>
                <a:lnTo>
                  <a:pt x="12736" y="20711"/>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07" name="CustomShape 20"/>
          <p:cNvSpPr/>
          <p:nvPr/>
        </p:nvSpPr>
        <p:spPr>
          <a:xfrm>
            <a:off x="2580840" y="2205720"/>
            <a:ext cx="269280" cy="93600"/>
          </a:xfrm>
          <a:custGeom>
            <a:avLst/>
            <a:gdLst/>
            <a:ahLst/>
            <a:cxnLst/>
            <a:rect l="l" t="t" r="r" b="b"/>
            <a:pathLst>
              <a:path w="21600" h="21600">
                <a:moveTo>
                  <a:pt x="0" y="462"/>
                </a:moveTo>
                <a:lnTo>
                  <a:pt x="208" y="2123"/>
                </a:lnTo>
                <a:lnTo>
                  <a:pt x="454" y="3738"/>
                </a:lnTo>
                <a:lnTo>
                  <a:pt x="739" y="5215"/>
                </a:lnTo>
                <a:lnTo>
                  <a:pt x="1051" y="6738"/>
                </a:lnTo>
                <a:lnTo>
                  <a:pt x="1440" y="8169"/>
                </a:lnTo>
                <a:lnTo>
                  <a:pt x="1842" y="9508"/>
                </a:lnTo>
                <a:lnTo>
                  <a:pt x="2309" y="10754"/>
                </a:lnTo>
                <a:lnTo>
                  <a:pt x="2776" y="11954"/>
                </a:lnTo>
                <a:lnTo>
                  <a:pt x="3295" y="13108"/>
                </a:lnTo>
                <a:lnTo>
                  <a:pt x="3840" y="14169"/>
                </a:lnTo>
                <a:lnTo>
                  <a:pt x="4424" y="15231"/>
                </a:lnTo>
                <a:lnTo>
                  <a:pt x="5034" y="16108"/>
                </a:lnTo>
                <a:lnTo>
                  <a:pt x="5669" y="16938"/>
                </a:lnTo>
                <a:lnTo>
                  <a:pt x="6357" y="17769"/>
                </a:lnTo>
                <a:lnTo>
                  <a:pt x="7044" y="18462"/>
                </a:lnTo>
                <a:lnTo>
                  <a:pt x="7758" y="19154"/>
                </a:lnTo>
                <a:lnTo>
                  <a:pt x="8497" y="19708"/>
                </a:lnTo>
                <a:lnTo>
                  <a:pt x="9276" y="20262"/>
                </a:lnTo>
                <a:lnTo>
                  <a:pt x="10054" y="20677"/>
                </a:lnTo>
                <a:lnTo>
                  <a:pt x="10858" y="21000"/>
                </a:lnTo>
                <a:lnTo>
                  <a:pt x="11689" y="21277"/>
                </a:lnTo>
                <a:lnTo>
                  <a:pt x="12519" y="21462"/>
                </a:lnTo>
                <a:lnTo>
                  <a:pt x="13388" y="21554"/>
                </a:lnTo>
                <a:lnTo>
                  <a:pt x="14257" y="21600"/>
                </a:lnTo>
                <a:lnTo>
                  <a:pt x="15139" y="21508"/>
                </a:lnTo>
                <a:lnTo>
                  <a:pt x="16048" y="21415"/>
                </a:lnTo>
                <a:lnTo>
                  <a:pt x="16956" y="21185"/>
                </a:lnTo>
                <a:lnTo>
                  <a:pt x="17864" y="20862"/>
                </a:lnTo>
                <a:lnTo>
                  <a:pt x="18798" y="20492"/>
                </a:lnTo>
                <a:lnTo>
                  <a:pt x="19719" y="19985"/>
                </a:lnTo>
                <a:lnTo>
                  <a:pt x="20666" y="19431"/>
                </a:lnTo>
                <a:lnTo>
                  <a:pt x="21600" y="18785"/>
                </a:lnTo>
                <a:lnTo>
                  <a:pt x="21509" y="17446"/>
                </a:lnTo>
                <a:lnTo>
                  <a:pt x="20575" y="18138"/>
                </a:lnTo>
                <a:lnTo>
                  <a:pt x="19667" y="18692"/>
                </a:lnTo>
                <a:lnTo>
                  <a:pt x="18746" y="19154"/>
                </a:lnTo>
                <a:lnTo>
                  <a:pt x="17838" y="19523"/>
                </a:lnTo>
                <a:lnTo>
                  <a:pt x="16930" y="19846"/>
                </a:lnTo>
                <a:lnTo>
                  <a:pt x="16022" y="20123"/>
                </a:lnTo>
                <a:lnTo>
                  <a:pt x="14257" y="20308"/>
                </a:lnTo>
                <a:lnTo>
                  <a:pt x="13388" y="20262"/>
                </a:lnTo>
                <a:lnTo>
                  <a:pt x="12545" y="20169"/>
                </a:lnTo>
                <a:lnTo>
                  <a:pt x="11715" y="19938"/>
                </a:lnTo>
                <a:lnTo>
                  <a:pt x="10897" y="19662"/>
                </a:lnTo>
                <a:lnTo>
                  <a:pt x="10106" y="19338"/>
                </a:lnTo>
                <a:lnTo>
                  <a:pt x="9328" y="18923"/>
                </a:lnTo>
                <a:lnTo>
                  <a:pt x="8575" y="18415"/>
                </a:lnTo>
                <a:lnTo>
                  <a:pt x="7836" y="17862"/>
                </a:lnTo>
                <a:lnTo>
                  <a:pt x="7148" y="17215"/>
                </a:lnTo>
                <a:lnTo>
                  <a:pt x="6461" y="16523"/>
                </a:lnTo>
                <a:lnTo>
                  <a:pt x="5799" y="15738"/>
                </a:lnTo>
                <a:lnTo>
                  <a:pt x="5176" y="14862"/>
                </a:lnTo>
                <a:lnTo>
                  <a:pt x="4579" y="13985"/>
                </a:lnTo>
                <a:lnTo>
                  <a:pt x="3996" y="13062"/>
                </a:lnTo>
                <a:lnTo>
                  <a:pt x="3477" y="11954"/>
                </a:lnTo>
                <a:lnTo>
                  <a:pt x="2984" y="10846"/>
                </a:lnTo>
                <a:lnTo>
                  <a:pt x="2517" y="9692"/>
                </a:lnTo>
                <a:lnTo>
                  <a:pt x="2076" y="8492"/>
                </a:lnTo>
                <a:lnTo>
                  <a:pt x="1699" y="7200"/>
                </a:lnTo>
                <a:lnTo>
                  <a:pt x="1349" y="5908"/>
                </a:lnTo>
                <a:lnTo>
                  <a:pt x="1025" y="4477"/>
                </a:lnTo>
                <a:lnTo>
                  <a:pt x="765" y="3092"/>
                </a:lnTo>
                <a:lnTo>
                  <a:pt x="545" y="1569"/>
                </a:lnTo>
                <a:lnTo>
                  <a:pt x="350" y="0"/>
                </a:lnTo>
                <a:lnTo>
                  <a:pt x="0" y="462"/>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08" name="CustomShape 21"/>
          <p:cNvSpPr/>
          <p:nvPr/>
        </p:nvSpPr>
        <p:spPr>
          <a:xfrm>
            <a:off x="2574360" y="2014200"/>
            <a:ext cx="194760" cy="194400"/>
          </a:xfrm>
          <a:custGeom>
            <a:avLst/>
            <a:gdLst/>
            <a:ahLst/>
            <a:cxnLst/>
            <a:rect l="l" t="t" r="r" b="b"/>
            <a:pathLst>
              <a:path w="21600" h="21600">
                <a:moveTo>
                  <a:pt x="21490" y="0"/>
                </a:moveTo>
                <a:lnTo>
                  <a:pt x="20189" y="349"/>
                </a:lnTo>
                <a:lnTo>
                  <a:pt x="18889" y="719"/>
                </a:lnTo>
                <a:lnTo>
                  <a:pt x="17643" y="1177"/>
                </a:lnTo>
                <a:lnTo>
                  <a:pt x="16415" y="1613"/>
                </a:lnTo>
                <a:lnTo>
                  <a:pt x="15206" y="2092"/>
                </a:lnTo>
                <a:lnTo>
                  <a:pt x="14070" y="2594"/>
                </a:lnTo>
                <a:lnTo>
                  <a:pt x="12953" y="3095"/>
                </a:lnTo>
                <a:lnTo>
                  <a:pt x="11872" y="3662"/>
                </a:lnTo>
                <a:lnTo>
                  <a:pt x="10827" y="4228"/>
                </a:lnTo>
                <a:lnTo>
                  <a:pt x="9802" y="4882"/>
                </a:lnTo>
                <a:lnTo>
                  <a:pt x="8849" y="5493"/>
                </a:lnTo>
                <a:lnTo>
                  <a:pt x="7933" y="6147"/>
                </a:lnTo>
                <a:lnTo>
                  <a:pt x="7053" y="6822"/>
                </a:lnTo>
                <a:lnTo>
                  <a:pt x="6229" y="7498"/>
                </a:lnTo>
                <a:lnTo>
                  <a:pt x="5423" y="8217"/>
                </a:lnTo>
                <a:lnTo>
                  <a:pt x="4690" y="8915"/>
                </a:lnTo>
                <a:lnTo>
                  <a:pt x="3994" y="9656"/>
                </a:lnTo>
                <a:lnTo>
                  <a:pt x="3353" y="10419"/>
                </a:lnTo>
                <a:lnTo>
                  <a:pt x="2785" y="11160"/>
                </a:lnTo>
                <a:lnTo>
                  <a:pt x="2235" y="11923"/>
                </a:lnTo>
                <a:lnTo>
                  <a:pt x="1740" y="12729"/>
                </a:lnTo>
                <a:lnTo>
                  <a:pt x="1319" y="13514"/>
                </a:lnTo>
                <a:lnTo>
                  <a:pt x="953" y="14320"/>
                </a:lnTo>
                <a:lnTo>
                  <a:pt x="623" y="15127"/>
                </a:lnTo>
                <a:lnTo>
                  <a:pt x="385" y="15933"/>
                </a:lnTo>
                <a:lnTo>
                  <a:pt x="183" y="16739"/>
                </a:lnTo>
                <a:lnTo>
                  <a:pt x="55" y="17546"/>
                </a:lnTo>
                <a:lnTo>
                  <a:pt x="0" y="18396"/>
                </a:lnTo>
                <a:lnTo>
                  <a:pt x="18" y="19181"/>
                </a:lnTo>
                <a:lnTo>
                  <a:pt x="73" y="19987"/>
                </a:lnTo>
                <a:lnTo>
                  <a:pt x="238" y="20815"/>
                </a:lnTo>
                <a:lnTo>
                  <a:pt x="440" y="21600"/>
                </a:lnTo>
                <a:lnTo>
                  <a:pt x="934" y="21382"/>
                </a:lnTo>
                <a:lnTo>
                  <a:pt x="733" y="20641"/>
                </a:lnTo>
                <a:lnTo>
                  <a:pt x="586" y="19900"/>
                </a:lnTo>
                <a:lnTo>
                  <a:pt x="531" y="19137"/>
                </a:lnTo>
                <a:lnTo>
                  <a:pt x="513" y="18396"/>
                </a:lnTo>
                <a:lnTo>
                  <a:pt x="568" y="17633"/>
                </a:lnTo>
                <a:lnTo>
                  <a:pt x="715" y="16870"/>
                </a:lnTo>
                <a:lnTo>
                  <a:pt x="879" y="16107"/>
                </a:lnTo>
                <a:lnTo>
                  <a:pt x="1118" y="15345"/>
                </a:lnTo>
                <a:lnTo>
                  <a:pt x="1392" y="14582"/>
                </a:lnTo>
                <a:lnTo>
                  <a:pt x="1759" y="13841"/>
                </a:lnTo>
                <a:lnTo>
                  <a:pt x="2638" y="12315"/>
                </a:lnTo>
                <a:lnTo>
                  <a:pt x="3151" y="11574"/>
                </a:lnTo>
                <a:lnTo>
                  <a:pt x="3737" y="10854"/>
                </a:lnTo>
                <a:lnTo>
                  <a:pt x="4360" y="10092"/>
                </a:lnTo>
                <a:lnTo>
                  <a:pt x="5038" y="9416"/>
                </a:lnTo>
                <a:lnTo>
                  <a:pt x="5753" y="8697"/>
                </a:lnTo>
                <a:lnTo>
                  <a:pt x="6522" y="7999"/>
                </a:lnTo>
                <a:lnTo>
                  <a:pt x="7347" y="7345"/>
                </a:lnTo>
                <a:lnTo>
                  <a:pt x="8189" y="6691"/>
                </a:lnTo>
                <a:lnTo>
                  <a:pt x="9124" y="6038"/>
                </a:lnTo>
                <a:lnTo>
                  <a:pt x="10058" y="5405"/>
                </a:lnTo>
                <a:lnTo>
                  <a:pt x="11047" y="4817"/>
                </a:lnTo>
                <a:lnTo>
                  <a:pt x="12092" y="4228"/>
                </a:lnTo>
                <a:lnTo>
                  <a:pt x="13154" y="3684"/>
                </a:lnTo>
                <a:lnTo>
                  <a:pt x="14253" y="3160"/>
                </a:lnTo>
                <a:lnTo>
                  <a:pt x="15389" y="2659"/>
                </a:lnTo>
                <a:lnTo>
                  <a:pt x="16562" y="2201"/>
                </a:lnTo>
                <a:lnTo>
                  <a:pt x="17789" y="1744"/>
                </a:lnTo>
                <a:lnTo>
                  <a:pt x="19035" y="1351"/>
                </a:lnTo>
                <a:lnTo>
                  <a:pt x="20299" y="981"/>
                </a:lnTo>
                <a:lnTo>
                  <a:pt x="21600" y="610"/>
                </a:lnTo>
                <a:lnTo>
                  <a:pt x="21490"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09" name="CustomShape 22"/>
          <p:cNvSpPr/>
          <p:nvPr/>
        </p:nvSpPr>
        <p:spPr>
          <a:xfrm>
            <a:off x="2766600" y="2001600"/>
            <a:ext cx="272520" cy="90360"/>
          </a:xfrm>
          <a:custGeom>
            <a:avLst/>
            <a:gdLst/>
            <a:ahLst/>
            <a:cxnLst/>
            <a:rect l="l" t="t" r="r" b="b"/>
            <a:pathLst>
              <a:path w="21600" h="21600">
                <a:moveTo>
                  <a:pt x="21600" y="21137"/>
                </a:moveTo>
                <a:lnTo>
                  <a:pt x="21405" y="19519"/>
                </a:lnTo>
                <a:lnTo>
                  <a:pt x="21146" y="17900"/>
                </a:lnTo>
                <a:lnTo>
                  <a:pt x="20861" y="16373"/>
                </a:lnTo>
                <a:lnTo>
                  <a:pt x="20536" y="14893"/>
                </a:lnTo>
                <a:lnTo>
                  <a:pt x="20160" y="13460"/>
                </a:lnTo>
                <a:lnTo>
                  <a:pt x="19745" y="12118"/>
                </a:lnTo>
                <a:lnTo>
                  <a:pt x="19291" y="10869"/>
                </a:lnTo>
                <a:lnTo>
                  <a:pt x="18824" y="9667"/>
                </a:lnTo>
                <a:lnTo>
                  <a:pt x="18292" y="8510"/>
                </a:lnTo>
                <a:lnTo>
                  <a:pt x="17747" y="7447"/>
                </a:lnTo>
                <a:lnTo>
                  <a:pt x="17163" y="6383"/>
                </a:lnTo>
                <a:lnTo>
                  <a:pt x="16566" y="5504"/>
                </a:lnTo>
                <a:lnTo>
                  <a:pt x="15918" y="4625"/>
                </a:lnTo>
                <a:lnTo>
                  <a:pt x="15243" y="3839"/>
                </a:lnTo>
                <a:lnTo>
                  <a:pt x="14569" y="3099"/>
                </a:lnTo>
                <a:lnTo>
                  <a:pt x="13829" y="2451"/>
                </a:lnTo>
                <a:lnTo>
                  <a:pt x="13090" y="1850"/>
                </a:lnTo>
                <a:lnTo>
                  <a:pt x="12311" y="1341"/>
                </a:lnTo>
                <a:lnTo>
                  <a:pt x="11546" y="925"/>
                </a:lnTo>
                <a:lnTo>
                  <a:pt x="10729" y="601"/>
                </a:lnTo>
                <a:lnTo>
                  <a:pt x="9911" y="324"/>
                </a:lnTo>
                <a:lnTo>
                  <a:pt x="9068" y="139"/>
                </a:lnTo>
                <a:lnTo>
                  <a:pt x="8199" y="46"/>
                </a:lnTo>
                <a:lnTo>
                  <a:pt x="7330" y="0"/>
                </a:lnTo>
                <a:lnTo>
                  <a:pt x="6448" y="93"/>
                </a:lnTo>
                <a:lnTo>
                  <a:pt x="5539" y="185"/>
                </a:lnTo>
                <a:lnTo>
                  <a:pt x="4644" y="416"/>
                </a:lnTo>
                <a:lnTo>
                  <a:pt x="3723" y="740"/>
                </a:lnTo>
                <a:lnTo>
                  <a:pt x="2802" y="1110"/>
                </a:lnTo>
                <a:lnTo>
                  <a:pt x="1881" y="1573"/>
                </a:lnTo>
                <a:lnTo>
                  <a:pt x="934" y="2128"/>
                </a:lnTo>
                <a:lnTo>
                  <a:pt x="0" y="2821"/>
                </a:lnTo>
                <a:lnTo>
                  <a:pt x="78" y="4116"/>
                </a:lnTo>
                <a:lnTo>
                  <a:pt x="1012" y="3469"/>
                </a:lnTo>
                <a:lnTo>
                  <a:pt x="1933" y="2914"/>
                </a:lnTo>
                <a:lnTo>
                  <a:pt x="2854" y="2451"/>
                </a:lnTo>
                <a:lnTo>
                  <a:pt x="3762" y="2035"/>
                </a:lnTo>
                <a:lnTo>
                  <a:pt x="4670" y="1711"/>
                </a:lnTo>
                <a:lnTo>
                  <a:pt x="5565" y="1480"/>
                </a:lnTo>
                <a:lnTo>
                  <a:pt x="7330" y="1295"/>
                </a:lnTo>
                <a:lnTo>
                  <a:pt x="8199" y="1341"/>
                </a:lnTo>
                <a:lnTo>
                  <a:pt x="9042" y="1434"/>
                </a:lnTo>
                <a:lnTo>
                  <a:pt x="9885" y="1619"/>
                </a:lnTo>
                <a:lnTo>
                  <a:pt x="10703" y="1896"/>
                </a:lnTo>
                <a:lnTo>
                  <a:pt x="11481" y="2220"/>
                </a:lnTo>
                <a:lnTo>
                  <a:pt x="12259" y="2683"/>
                </a:lnTo>
                <a:lnTo>
                  <a:pt x="13012" y="3191"/>
                </a:lnTo>
                <a:lnTo>
                  <a:pt x="13751" y="3746"/>
                </a:lnTo>
                <a:lnTo>
                  <a:pt x="14465" y="4394"/>
                </a:lnTo>
                <a:lnTo>
                  <a:pt x="15139" y="5088"/>
                </a:lnTo>
                <a:lnTo>
                  <a:pt x="15788" y="5874"/>
                </a:lnTo>
                <a:lnTo>
                  <a:pt x="16437" y="6707"/>
                </a:lnTo>
                <a:lnTo>
                  <a:pt x="17008" y="7632"/>
                </a:lnTo>
                <a:lnTo>
                  <a:pt x="17591" y="8557"/>
                </a:lnTo>
                <a:lnTo>
                  <a:pt x="18110" y="9667"/>
                </a:lnTo>
                <a:lnTo>
                  <a:pt x="18616" y="10777"/>
                </a:lnTo>
                <a:lnTo>
                  <a:pt x="19083" y="11887"/>
                </a:lnTo>
                <a:lnTo>
                  <a:pt x="19511" y="13136"/>
                </a:lnTo>
                <a:lnTo>
                  <a:pt x="19901" y="14385"/>
                </a:lnTo>
                <a:lnTo>
                  <a:pt x="20238" y="15726"/>
                </a:lnTo>
                <a:lnTo>
                  <a:pt x="20575" y="17160"/>
                </a:lnTo>
                <a:lnTo>
                  <a:pt x="20835" y="18547"/>
                </a:lnTo>
                <a:lnTo>
                  <a:pt x="21055" y="20074"/>
                </a:lnTo>
                <a:lnTo>
                  <a:pt x="21263" y="21600"/>
                </a:lnTo>
                <a:lnTo>
                  <a:pt x="21600" y="21137"/>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0" name="CustomShape 23"/>
          <p:cNvSpPr/>
          <p:nvPr/>
        </p:nvSpPr>
        <p:spPr>
          <a:xfrm>
            <a:off x="2850480" y="2092680"/>
            <a:ext cx="191520" cy="194400"/>
          </a:xfrm>
          <a:custGeom>
            <a:avLst/>
            <a:gdLst/>
            <a:ahLst/>
            <a:cxnLst/>
            <a:rect l="l" t="t" r="r" b="b"/>
            <a:pathLst>
              <a:path w="21600" h="21600">
                <a:moveTo>
                  <a:pt x="128" y="21600"/>
                </a:moveTo>
                <a:lnTo>
                  <a:pt x="1409" y="21252"/>
                </a:lnTo>
                <a:lnTo>
                  <a:pt x="2709" y="20860"/>
                </a:lnTo>
                <a:lnTo>
                  <a:pt x="3954" y="20424"/>
                </a:lnTo>
                <a:lnTo>
                  <a:pt x="5180" y="19989"/>
                </a:lnTo>
                <a:lnTo>
                  <a:pt x="6388" y="19510"/>
                </a:lnTo>
                <a:lnTo>
                  <a:pt x="7523" y="19009"/>
                </a:lnTo>
                <a:lnTo>
                  <a:pt x="8640" y="18486"/>
                </a:lnTo>
                <a:lnTo>
                  <a:pt x="9738" y="17942"/>
                </a:lnTo>
                <a:lnTo>
                  <a:pt x="10763" y="17354"/>
                </a:lnTo>
                <a:lnTo>
                  <a:pt x="11788" y="16723"/>
                </a:lnTo>
                <a:lnTo>
                  <a:pt x="12759" y="16091"/>
                </a:lnTo>
                <a:lnTo>
                  <a:pt x="13656" y="15460"/>
                </a:lnTo>
                <a:lnTo>
                  <a:pt x="14553" y="14785"/>
                </a:lnTo>
                <a:lnTo>
                  <a:pt x="15376" y="14088"/>
                </a:lnTo>
                <a:lnTo>
                  <a:pt x="16163" y="13391"/>
                </a:lnTo>
                <a:lnTo>
                  <a:pt x="16914" y="12673"/>
                </a:lnTo>
                <a:lnTo>
                  <a:pt x="17609" y="11954"/>
                </a:lnTo>
                <a:lnTo>
                  <a:pt x="18250" y="11192"/>
                </a:lnTo>
                <a:lnTo>
                  <a:pt x="18818" y="10430"/>
                </a:lnTo>
                <a:lnTo>
                  <a:pt x="19385" y="9690"/>
                </a:lnTo>
                <a:lnTo>
                  <a:pt x="19861" y="8884"/>
                </a:lnTo>
                <a:lnTo>
                  <a:pt x="20282" y="8078"/>
                </a:lnTo>
                <a:lnTo>
                  <a:pt x="20630" y="7294"/>
                </a:lnTo>
                <a:lnTo>
                  <a:pt x="20978" y="6489"/>
                </a:lnTo>
                <a:lnTo>
                  <a:pt x="21216" y="5683"/>
                </a:lnTo>
                <a:lnTo>
                  <a:pt x="21417" y="4856"/>
                </a:lnTo>
                <a:lnTo>
                  <a:pt x="21545" y="4072"/>
                </a:lnTo>
                <a:lnTo>
                  <a:pt x="21600" y="3223"/>
                </a:lnTo>
                <a:lnTo>
                  <a:pt x="21582" y="2417"/>
                </a:lnTo>
                <a:lnTo>
                  <a:pt x="21527" y="1633"/>
                </a:lnTo>
                <a:lnTo>
                  <a:pt x="21362" y="806"/>
                </a:lnTo>
                <a:lnTo>
                  <a:pt x="21161" y="0"/>
                </a:lnTo>
                <a:lnTo>
                  <a:pt x="20685" y="218"/>
                </a:lnTo>
                <a:lnTo>
                  <a:pt x="20886" y="980"/>
                </a:lnTo>
                <a:lnTo>
                  <a:pt x="21014" y="1720"/>
                </a:lnTo>
                <a:lnTo>
                  <a:pt x="21069" y="2460"/>
                </a:lnTo>
                <a:lnTo>
                  <a:pt x="21087" y="3223"/>
                </a:lnTo>
                <a:lnTo>
                  <a:pt x="21033" y="3985"/>
                </a:lnTo>
                <a:lnTo>
                  <a:pt x="20904" y="4725"/>
                </a:lnTo>
                <a:lnTo>
                  <a:pt x="20740" y="5509"/>
                </a:lnTo>
                <a:lnTo>
                  <a:pt x="20483" y="6271"/>
                </a:lnTo>
                <a:lnTo>
                  <a:pt x="20191" y="7011"/>
                </a:lnTo>
                <a:lnTo>
                  <a:pt x="19843" y="7773"/>
                </a:lnTo>
                <a:lnTo>
                  <a:pt x="19422" y="8535"/>
                </a:lnTo>
                <a:lnTo>
                  <a:pt x="18964" y="9276"/>
                </a:lnTo>
                <a:lnTo>
                  <a:pt x="18452" y="10038"/>
                </a:lnTo>
                <a:lnTo>
                  <a:pt x="17866" y="10756"/>
                </a:lnTo>
                <a:lnTo>
                  <a:pt x="17243" y="11497"/>
                </a:lnTo>
                <a:lnTo>
                  <a:pt x="16584" y="12194"/>
                </a:lnTo>
                <a:lnTo>
                  <a:pt x="15834" y="12890"/>
                </a:lnTo>
                <a:lnTo>
                  <a:pt x="15065" y="13609"/>
                </a:lnTo>
                <a:lnTo>
                  <a:pt x="14260" y="14262"/>
                </a:lnTo>
                <a:lnTo>
                  <a:pt x="13399" y="14915"/>
                </a:lnTo>
                <a:lnTo>
                  <a:pt x="12502" y="15569"/>
                </a:lnTo>
                <a:lnTo>
                  <a:pt x="11532" y="16178"/>
                </a:lnTo>
                <a:lnTo>
                  <a:pt x="10544" y="16788"/>
                </a:lnTo>
                <a:lnTo>
                  <a:pt x="8457" y="17920"/>
                </a:lnTo>
                <a:lnTo>
                  <a:pt x="7340" y="18421"/>
                </a:lnTo>
                <a:lnTo>
                  <a:pt x="6205" y="18944"/>
                </a:lnTo>
                <a:lnTo>
                  <a:pt x="5034" y="19401"/>
                </a:lnTo>
                <a:lnTo>
                  <a:pt x="3807" y="19836"/>
                </a:lnTo>
                <a:lnTo>
                  <a:pt x="2563" y="20250"/>
                </a:lnTo>
                <a:lnTo>
                  <a:pt x="1300" y="20620"/>
                </a:lnTo>
                <a:lnTo>
                  <a:pt x="0" y="20969"/>
                </a:lnTo>
                <a:lnTo>
                  <a:pt x="128" y="2160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1" name="CustomShape 24"/>
          <p:cNvSpPr/>
          <p:nvPr/>
        </p:nvSpPr>
        <p:spPr>
          <a:xfrm>
            <a:off x="2586960" y="1988640"/>
            <a:ext cx="461880" cy="291600"/>
          </a:xfrm>
          <a:custGeom>
            <a:avLst/>
            <a:gdLst/>
            <a:ahLst/>
            <a:cxnLst/>
            <a:rect l="l" t="t" r="r" b="b"/>
            <a:pathLst>
              <a:path w="21600" h="21600">
                <a:moveTo>
                  <a:pt x="12733" y="20711"/>
                </a:moveTo>
                <a:lnTo>
                  <a:pt x="12184" y="20915"/>
                </a:lnTo>
                <a:lnTo>
                  <a:pt x="11635" y="21104"/>
                </a:lnTo>
                <a:lnTo>
                  <a:pt x="11094" y="21250"/>
                </a:lnTo>
                <a:lnTo>
                  <a:pt x="10552" y="21367"/>
                </a:lnTo>
                <a:lnTo>
                  <a:pt x="10018" y="21469"/>
                </a:lnTo>
                <a:lnTo>
                  <a:pt x="9492" y="21542"/>
                </a:lnTo>
                <a:lnTo>
                  <a:pt x="8966" y="21571"/>
                </a:lnTo>
                <a:lnTo>
                  <a:pt x="8448" y="21600"/>
                </a:lnTo>
                <a:lnTo>
                  <a:pt x="7937" y="21585"/>
                </a:lnTo>
                <a:lnTo>
                  <a:pt x="7441" y="21556"/>
                </a:lnTo>
                <a:lnTo>
                  <a:pt x="6946" y="21498"/>
                </a:lnTo>
                <a:lnTo>
                  <a:pt x="6466" y="21411"/>
                </a:lnTo>
                <a:lnTo>
                  <a:pt x="5993" y="21309"/>
                </a:lnTo>
                <a:lnTo>
                  <a:pt x="5535" y="21177"/>
                </a:lnTo>
                <a:lnTo>
                  <a:pt x="5093" y="21017"/>
                </a:lnTo>
                <a:lnTo>
                  <a:pt x="4659" y="20828"/>
                </a:lnTo>
                <a:lnTo>
                  <a:pt x="4232" y="20623"/>
                </a:lnTo>
                <a:lnTo>
                  <a:pt x="3835" y="20405"/>
                </a:lnTo>
                <a:lnTo>
                  <a:pt x="3446" y="20143"/>
                </a:lnTo>
                <a:lnTo>
                  <a:pt x="3065" y="19880"/>
                </a:lnTo>
                <a:lnTo>
                  <a:pt x="2714" y="19603"/>
                </a:lnTo>
                <a:lnTo>
                  <a:pt x="2379" y="19283"/>
                </a:lnTo>
                <a:lnTo>
                  <a:pt x="2066" y="18947"/>
                </a:lnTo>
                <a:lnTo>
                  <a:pt x="1761" y="18583"/>
                </a:lnTo>
                <a:lnTo>
                  <a:pt x="1487" y="18219"/>
                </a:lnTo>
                <a:lnTo>
                  <a:pt x="1228" y="17825"/>
                </a:lnTo>
                <a:lnTo>
                  <a:pt x="991" y="17417"/>
                </a:lnTo>
                <a:lnTo>
                  <a:pt x="778" y="16980"/>
                </a:lnTo>
                <a:lnTo>
                  <a:pt x="587" y="16528"/>
                </a:lnTo>
                <a:lnTo>
                  <a:pt x="427" y="16062"/>
                </a:lnTo>
                <a:lnTo>
                  <a:pt x="282" y="15566"/>
                </a:lnTo>
                <a:lnTo>
                  <a:pt x="168" y="15070"/>
                </a:lnTo>
                <a:lnTo>
                  <a:pt x="84" y="14546"/>
                </a:lnTo>
                <a:lnTo>
                  <a:pt x="30" y="14021"/>
                </a:lnTo>
                <a:lnTo>
                  <a:pt x="0" y="13511"/>
                </a:lnTo>
                <a:lnTo>
                  <a:pt x="0" y="12986"/>
                </a:lnTo>
                <a:lnTo>
                  <a:pt x="23" y="12447"/>
                </a:lnTo>
                <a:lnTo>
                  <a:pt x="69" y="11937"/>
                </a:lnTo>
                <a:lnTo>
                  <a:pt x="145" y="11398"/>
                </a:lnTo>
                <a:lnTo>
                  <a:pt x="252" y="10873"/>
                </a:lnTo>
                <a:lnTo>
                  <a:pt x="381" y="10363"/>
                </a:lnTo>
                <a:lnTo>
                  <a:pt x="534" y="9838"/>
                </a:lnTo>
                <a:lnTo>
                  <a:pt x="701" y="9313"/>
                </a:lnTo>
                <a:lnTo>
                  <a:pt x="907" y="8803"/>
                </a:lnTo>
                <a:lnTo>
                  <a:pt x="1121" y="8293"/>
                </a:lnTo>
                <a:lnTo>
                  <a:pt x="1365" y="7798"/>
                </a:lnTo>
                <a:lnTo>
                  <a:pt x="1632" y="7302"/>
                </a:lnTo>
                <a:lnTo>
                  <a:pt x="1914" y="6821"/>
                </a:lnTo>
                <a:lnTo>
                  <a:pt x="2219" y="6340"/>
                </a:lnTo>
                <a:lnTo>
                  <a:pt x="2539" y="5874"/>
                </a:lnTo>
                <a:lnTo>
                  <a:pt x="2890" y="5422"/>
                </a:lnTo>
                <a:lnTo>
                  <a:pt x="3248" y="4985"/>
                </a:lnTo>
                <a:lnTo>
                  <a:pt x="3629" y="4547"/>
                </a:lnTo>
                <a:lnTo>
                  <a:pt x="4026" y="4139"/>
                </a:lnTo>
                <a:lnTo>
                  <a:pt x="4445" y="3717"/>
                </a:lnTo>
                <a:lnTo>
                  <a:pt x="4872" y="3338"/>
                </a:lnTo>
                <a:lnTo>
                  <a:pt x="5322" y="2959"/>
                </a:lnTo>
                <a:lnTo>
                  <a:pt x="5787" y="2623"/>
                </a:lnTo>
                <a:lnTo>
                  <a:pt x="6260" y="2274"/>
                </a:lnTo>
                <a:lnTo>
                  <a:pt x="6755" y="1968"/>
                </a:lnTo>
                <a:lnTo>
                  <a:pt x="7266" y="1662"/>
                </a:lnTo>
                <a:lnTo>
                  <a:pt x="7785" y="1385"/>
                </a:lnTo>
                <a:lnTo>
                  <a:pt x="8311" y="1137"/>
                </a:lnTo>
                <a:lnTo>
                  <a:pt x="8852" y="889"/>
                </a:lnTo>
                <a:lnTo>
                  <a:pt x="9401" y="685"/>
                </a:lnTo>
                <a:lnTo>
                  <a:pt x="9950" y="510"/>
                </a:lnTo>
                <a:lnTo>
                  <a:pt x="10491" y="364"/>
                </a:lnTo>
                <a:lnTo>
                  <a:pt x="11574" y="131"/>
                </a:lnTo>
                <a:lnTo>
                  <a:pt x="12100" y="58"/>
                </a:lnTo>
                <a:lnTo>
                  <a:pt x="12626" y="29"/>
                </a:lnTo>
                <a:lnTo>
                  <a:pt x="13145" y="0"/>
                </a:lnTo>
                <a:lnTo>
                  <a:pt x="13655" y="15"/>
                </a:lnTo>
                <a:lnTo>
                  <a:pt x="14159" y="44"/>
                </a:lnTo>
                <a:lnTo>
                  <a:pt x="14654" y="102"/>
                </a:lnTo>
                <a:lnTo>
                  <a:pt x="15600" y="306"/>
                </a:lnTo>
                <a:lnTo>
                  <a:pt x="16057" y="437"/>
                </a:lnTo>
                <a:lnTo>
                  <a:pt x="16507" y="598"/>
                </a:lnTo>
                <a:lnTo>
                  <a:pt x="16941" y="772"/>
                </a:lnTo>
                <a:lnTo>
                  <a:pt x="17361" y="991"/>
                </a:lnTo>
                <a:lnTo>
                  <a:pt x="17765" y="1210"/>
                </a:lnTo>
                <a:lnTo>
                  <a:pt x="18154" y="1457"/>
                </a:lnTo>
                <a:lnTo>
                  <a:pt x="18527" y="1734"/>
                </a:lnTo>
                <a:lnTo>
                  <a:pt x="18878" y="2011"/>
                </a:lnTo>
                <a:lnTo>
                  <a:pt x="19221" y="2317"/>
                </a:lnTo>
                <a:lnTo>
                  <a:pt x="19534" y="2667"/>
                </a:lnTo>
                <a:lnTo>
                  <a:pt x="19839" y="3017"/>
                </a:lnTo>
                <a:lnTo>
                  <a:pt x="20113" y="3396"/>
                </a:lnTo>
                <a:lnTo>
                  <a:pt x="20372" y="3775"/>
                </a:lnTo>
                <a:lnTo>
                  <a:pt x="20609" y="4198"/>
                </a:lnTo>
                <a:lnTo>
                  <a:pt x="20815" y="4620"/>
                </a:lnTo>
                <a:lnTo>
                  <a:pt x="21013" y="5087"/>
                </a:lnTo>
                <a:lnTo>
                  <a:pt x="21173" y="5538"/>
                </a:lnTo>
                <a:lnTo>
                  <a:pt x="21310" y="6034"/>
                </a:lnTo>
                <a:lnTo>
                  <a:pt x="21425" y="6544"/>
                </a:lnTo>
                <a:lnTo>
                  <a:pt x="21516" y="7054"/>
                </a:lnTo>
                <a:lnTo>
                  <a:pt x="21570" y="7579"/>
                </a:lnTo>
                <a:lnTo>
                  <a:pt x="21600" y="8104"/>
                </a:lnTo>
                <a:lnTo>
                  <a:pt x="21600" y="8614"/>
                </a:lnTo>
                <a:lnTo>
                  <a:pt x="21577" y="9153"/>
                </a:lnTo>
                <a:lnTo>
                  <a:pt x="21531" y="9678"/>
                </a:lnTo>
                <a:lnTo>
                  <a:pt x="21448" y="10217"/>
                </a:lnTo>
                <a:lnTo>
                  <a:pt x="21341" y="10727"/>
                </a:lnTo>
                <a:lnTo>
                  <a:pt x="21219" y="11252"/>
                </a:lnTo>
                <a:lnTo>
                  <a:pt x="21066" y="11777"/>
                </a:lnTo>
                <a:lnTo>
                  <a:pt x="20891" y="12287"/>
                </a:lnTo>
                <a:lnTo>
                  <a:pt x="20693" y="12811"/>
                </a:lnTo>
                <a:lnTo>
                  <a:pt x="20479" y="13321"/>
                </a:lnTo>
                <a:lnTo>
                  <a:pt x="20228" y="13802"/>
                </a:lnTo>
                <a:lnTo>
                  <a:pt x="19968" y="14313"/>
                </a:lnTo>
                <a:lnTo>
                  <a:pt x="19679" y="14779"/>
                </a:lnTo>
                <a:lnTo>
                  <a:pt x="19381" y="15260"/>
                </a:lnTo>
                <a:lnTo>
                  <a:pt x="19053" y="15741"/>
                </a:lnTo>
                <a:lnTo>
                  <a:pt x="18710" y="16178"/>
                </a:lnTo>
                <a:lnTo>
                  <a:pt x="18344" y="16630"/>
                </a:lnTo>
                <a:lnTo>
                  <a:pt x="17963" y="17053"/>
                </a:lnTo>
                <a:lnTo>
                  <a:pt x="17567" y="17475"/>
                </a:lnTo>
                <a:lnTo>
                  <a:pt x="17155" y="17883"/>
                </a:lnTo>
                <a:lnTo>
                  <a:pt x="16720" y="18277"/>
                </a:lnTo>
                <a:lnTo>
                  <a:pt x="16271" y="18641"/>
                </a:lnTo>
                <a:lnTo>
                  <a:pt x="15813" y="18991"/>
                </a:lnTo>
                <a:lnTo>
                  <a:pt x="15333" y="19326"/>
                </a:lnTo>
                <a:lnTo>
                  <a:pt x="14837" y="19647"/>
                </a:lnTo>
                <a:lnTo>
                  <a:pt x="14334" y="19938"/>
                </a:lnTo>
                <a:lnTo>
                  <a:pt x="13808" y="20215"/>
                </a:lnTo>
                <a:lnTo>
                  <a:pt x="13274" y="20478"/>
                </a:lnTo>
                <a:lnTo>
                  <a:pt x="12733" y="20711"/>
                </a:lnTo>
                <a:close/>
              </a:path>
            </a:pathLst>
          </a:custGeom>
          <a:solidFill>
            <a:srgbClr val="007ABF"/>
          </a:solidFill>
          <a:ln w="12600">
            <a:noFill/>
          </a:ln>
        </p:spPr>
        <p:style>
          <a:lnRef idx="0">
            <a:scrgbClr r="0" g="0" b="0"/>
          </a:lnRef>
          <a:fillRef idx="0">
            <a:scrgbClr r="0" g="0" b="0"/>
          </a:fillRef>
          <a:effectRef idx="0">
            <a:scrgbClr r="0" g="0" b="0"/>
          </a:effectRef>
          <a:fontRef idx="minor"/>
        </p:style>
      </p:sp>
      <p:sp>
        <p:nvSpPr>
          <p:cNvPr id="1012" name="CustomShape 25"/>
          <p:cNvSpPr/>
          <p:nvPr/>
        </p:nvSpPr>
        <p:spPr>
          <a:xfrm>
            <a:off x="2590200" y="2189880"/>
            <a:ext cx="269280" cy="90360"/>
          </a:xfrm>
          <a:custGeom>
            <a:avLst/>
            <a:gdLst/>
            <a:ahLst/>
            <a:cxnLst/>
            <a:rect l="l" t="t" r="r" b="b"/>
            <a:pathLst>
              <a:path w="21600" h="21600">
                <a:moveTo>
                  <a:pt x="0" y="462"/>
                </a:moveTo>
                <a:lnTo>
                  <a:pt x="195" y="2123"/>
                </a:lnTo>
                <a:lnTo>
                  <a:pt x="454" y="3692"/>
                </a:lnTo>
                <a:lnTo>
                  <a:pt x="740" y="5215"/>
                </a:lnTo>
                <a:lnTo>
                  <a:pt x="1064" y="6692"/>
                </a:lnTo>
                <a:lnTo>
                  <a:pt x="1441" y="8123"/>
                </a:lnTo>
                <a:lnTo>
                  <a:pt x="1856" y="9508"/>
                </a:lnTo>
                <a:lnTo>
                  <a:pt x="2298" y="10708"/>
                </a:lnTo>
                <a:lnTo>
                  <a:pt x="2778" y="11954"/>
                </a:lnTo>
                <a:lnTo>
                  <a:pt x="3297" y="13062"/>
                </a:lnTo>
                <a:lnTo>
                  <a:pt x="3855" y="14169"/>
                </a:lnTo>
                <a:lnTo>
                  <a:pt x="4426" y="15185"/>
                </a:lnTo>
                <a:lnTo>
                  <a:pt x="5037" y="16062"/>
                </a:lnTo>
                <a:lnTo>
                  <a:pt x="5686" y="16938"/>
                </a:lnTo>
                <a:lnTo>
                  <a:pt x="6361" y="17723"/>
                </a:lnTo>
                <a:lnTo>
                  <a:pt x="7036" y="18462"/>
                </a:lnTo>
                <a:lnTo>
                  <a:pt x="7775" y="19154"/>
                </a:lnTo>
                <a:lnTo>
                  <a:pt x="8515" y="19708"/>
                </a:lnTo>
                <a:lnTo>
                  <a:pt x="9281" y="20215"/>
                </a:lnTo>
                <a:lnTo>
                  <a:pt x="10060" y="20631"/>
                </a:lnTo>
                <a:lnTo>
                  <a:pt x="10878" y="20954"/>
                </a:lnTo>
                <a:lnTo>
                  <a:pt x="11696" y="21231"/>
                </a:lnTo>
                <a:lnTo>
                  <a:pt x="12539" y="21462"/>
                </a:lnTo>
                <a:lnTo>
                  <a:pt x="13396" y="21554"/>
                </a:lnTo>
                <a:lnTo>
                  <a:pt x="14266" y="21600"/>
                </a:lnTo>
                <a:lnTo>
                  <a:pt x="15149" y="21508"/>
                </a:lnTo>
                <a:lnTo>
                  <a:pt x="16057" y="21369"/>
                </a:lnTo>
                <a:lnTo>
                  <a:pt x="16953" y="21138"/>
                </a:lnTo>
                <a:lnTo>
                  <a:pt x="17862" y="20815"/>
                </a:lnTo>
                <a:lnTo>
                  <a:pt x="18796" y="20446"/>
                </a:lnTo>
                <a:lnTo>
                  <a:pt x="19718" y="19985"/>
                </a:lnTo>
                <a:lnTo>
                  <a:pt x="20665" y="19431"/>
                </a:lnTo>
                <a:lnTo>
                  <a:pt x="21600" y="18738"/>
                </a:lnTo>
                <a:lnTo>
                  <a:pt x="21522" y="17446"/>
                </a:lnTo>
                <a:lnTo>
                  <a:pt x="20587" y="18092"/>
                </a:lnTo>
                <a:lnTo>
                  <a:pt x="19666" y="18646"/>
                </a:lnTo>
                <a:lnTo>
                  <a:pt x="18744" y="19154"/>
                </a:lnTo>
                <a:lnTo>
                  <a:pt x="17836" y="19523"/>
                </a:lnTo>
                <a:lnTo>
                  <a:pt x="16927" y="19846"/>
                </a:lnTo>
                <a:lnTo>
                  <a:pt x="16031" y="20077"/>
                </a:lnTo>
                <a:lnTo>
                  <a:pt x="14266" y="20262"/>
                </a:lnTo>
                <a:lnTo>
                  <a:pt x="13396" y="20215"/>
                </a:lnTo>
                <a:lnTo>
                  <a:pt x="12565" y="20123"/>
                </a:lnTo>
                <a:lnTo>
                  <a:pt x="11722" y="19938"/>
                </a:lnTo>
                <a:lnTo>
                  <a:pt x="10904" y="19662"/>
                </a:lnTo>
                <a:lnTo>
                  <a:pt x="10112" y="19338"/>
                </a:lnTo>
                <a:lnTo>
                  <a:pt x="9333" y="18877"/>
                </a:lnTo>
                <a:lnTo>
                  <a:pt x="8593" y="18369"/>
                </a:lnTo>
                <a:lnTo>
                  <a:pt x="7853" y="17815"/>
                </a:lnTo>
                <a:lnTo>
                  <a:pt x="7139" y="17169"/>
                </a:lnTo>
                <a:lnTo>
                  <a:pt x="6464" y="16477"/>
                </a:lnTo>
                <a:lnTo>
                  <a:pt x="5815" y="15692"/>
                </a:lnTo>
                <a:lnTo>
                  <a:pt x="5166" y="14862"/>
                </a:lnTo>
                <a:lnTo>
                  <a:pt x="4582" y="13938"/>
                </a:lnTo>
                <a:lnTo>
                  <a:pt x="4011" y="13015"/>
                </a:lnTo>
                <a:lnTo>
                  <a:pt x="3492" y="11954"/>
                </a:lnTo>
                <a:lnTo>
                  <a:pt x="2986" y="10800"/>
                </a:lnTo>
                <a:lnTo>
                  <a:pt x="2518" y="9692"/>
                </a:lnTo>
                <a:lnTo>
                  <a:pt x="2090" y="8446"/>
                </a:lnTo>
                <a:lnTo>
                  <a:pt x="1700" y="7200"/>
                </a:lnTo>
                <a:lnTo>
                  <a:pt x="1350" y="5862"/>
                </a:lnTo>
                <a:lnTo>
                  <a:pt x="1025" y="4477"/>
                </a:lnTo>
                <a:lnTo>
                  <a:pt x="766" y="3046"/>
                </a:lnTo>
                <a:lnTo>
                  <a:pt x="545" y="1523"/>
                </a:lnTo>
                <a:lnTo>
                  <a:pt x="337" y="0"/>
                </a:lnTo>
                <a:lnTo>
                  <a:pt x="0" y="462"/>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3" name="CustomShape 26"/>
          <p:cNvSpPr/>
          <p:nvPr/>
        </p:nvSpPr>
        <p:spPr>
          <a:xfrm>
            <a:off x="2584080" y="1998360"/>
            <a:ext cx="191520" cy="194400"/>
          </a:xfrm>
          <a:custGeom>
            <a:avLst/>
            <a:gdLst/>
            <a:ahLst/>
            <a:cxnLst/>
            <a:rect l="l" t="t" r="r" b="b"/>
            <a:pathLst>
              <a:path w="21600" h="21600">
                <a:moveTo>
                  <a:pt x="21490" y="0"/>
                </a:moveTo>
                <a:lnTo>
                  <a:pt x="20188" y="348"/>
                </a:lnTo>
                <a:lnTo>
                  <a:pt x="18886" y="740"/>
                </a:lnTo>
                <a:lnTo>
                  <a:pt x="17658" y="1176"/>
                </a:lnTo>
                <a:lnTo>
                  <a:pt x="16429" y="1633"/>
                </a:lnTo>
                <a:lnTo>
                  <a:pt x="15219" y="2090"/>
                </a:lnTo>
                <a:lnTo>
                  <a:pt x="14082" y="2591"/>
                </a:lnTo>
                <a:lnTo>
                  <a:pt x="12964" y="3114"/>
                </a:lnTo>
                <a:lnTo>
                  <a:pt x="11863" y="3658"/>
                </a:lnTo>
                <a:lnTo>
                  <a:pt x="10837" y="4246"/>
                </a:lnTo>
                <a:lnTo>
                  <a:pt x="9810" y="4877"/>
                </a:lnTo>
                <a:lnTo>
                  <a:pt x="8856" y="5509"/>
                </a:lnTo>
                <a:lnTo>
                  <a:pt x="7940" y="6140"/>
                </a:lnTo>
                <a:lnTo>
                  <a:pt x="7059" y="6815"/>
                </a:lnTo>
                <a:lnTo>
                  <a:pt x="6216" y="7512"/>
                </a:lnTo>
                <a:lnTo>
                  <a:pt x="5428" y="8209"/>
                </a:lnTo>
                <a:lnTo>
                  <a:pt x="4694" y="8927"/>
                </a:lnTo>
                <a:lnTo>
                  <a:pt x="3997" y="9668"/>
                </a:lnTo>
                <a:lnTo>
                  <a:pt x="3356" y="10408"/>
                </a:lnTo>
                <a:lnTo>
                  <a:pt x="2769" y="11170"/>
                </a:lnTo>
                <a:lnTo>
                  <a:pt x="2219" y="11932"/>
                </a:lnTo>
                <a:lnTo>
                  <a:pt x="1724" y="12716"/>
                </a:lnTo>
                <a:lnTo>
                  <a:pt x="1320" y="13522"/>
                </a:lnTo>
                <a:lnTo>
                  <a:pt x="935" y="14327"/>
                </a:lnTo>
                <a:lnTo>
                  <a:pt x="623" y="15111"/>
                </a:lnTo>
                <a:lnTo>
                  <a:pt x="367" y="15917"/>
                </a:lnTo>
                <a:lnTo>
                  <a:pt x="165" y="16744"/>
                </a:lnTo>
                <a:lnTo>
                  <a:pt x="55" y="17528"/>
                </a:lnTo>
                <a:lnTo>
                  <a:pt x="0" y="18356"/>
                </a:lnTo>
                <a:lnTo>
                  <a:pt x="0" y="19183"/>
                </a:lnTo>
                <a:lnTo>
                  <a:pt x="73" y="19989"/>
                </a:lnTo>
                <a:lnTo>
                  <a:pt x="202" y="20773"/>
                </a:lnTo>
                <a:lnTo>
                  <a:pt x="422" y="21600"/>
                </a:lnTo>
                <a:lnTo>
                  <a:pt x="898" y="21382"/>
                </a:lnTo>
                <a:lnTo>
                  <a:pt x="715" y="20642"/>
                </a:lnTo>
                <a:lnTo>
                  <a:pt x="587" y="19880"/>
                </a:lnTo>
                <a:lnTo>
                  <a:pt x="513" y="19140"/>
                </a:lnTo>
                <a:lnTo>
                  <a:pt x="513" y="18399"/>
                </a:lnTo>
                <a:lnTo>
                  <a:pt x="568" y="17615"/>
                </a:lnTo>
                <a:lnTo>
                  <a:pt x="678" y="16875"/>
                </a:lnTo>
                <a:lnTo>
                  <a:pt x="843" y="16091"/>
                </a:lnTo>
                <a:lnTo>
                  <a:pt x="1119" y="15329"/>
                </a:lnTo>
                <a:lnTo>
                  <a:pt x="1394" y="14589"/>
                </a:lnTo>
                <a:lnTo>
                  <a:pt x="1760" y="13827"/>
                </a:lnTo>
                <a:lnTo>
                  <a:pt x="2164" y="13086"/>
                </a:lnTo>
                <a:lnTo>
                  <a:pt x="2640" y="12324"/>
                </a:lnTo>
                <a:lnTo>
                  <a:pt x="3135" y="11562"/>
                </a:lnTo>
                <a:lnTo>
                  <a:pt x="4364" y="10103"/>
                </a:lnTo>
                <a:lnTo>
                  <a:pt x="5024" y="9406"/>
                </a:lnTo>
                <a:lnTo>
                  <a:pt x="5758" y="8710"/>
                </a:lnTo>
                <a:lnTo>
                  <a:pt x="6509" y="7991"/>
                </a:lnTo>
                <a:lnTo>
                  <a:pt x="7353" y="7360"/>
                </a:lnTo>
                <a:lnTo>
                  <a:pt x="8196" y="6685"/>
                </a:lnTo>
                <a:lnTo>
                  <a:pt x="9113" y="6031"/>
                </a:lnTo>
                <a:lnTo>
                  <a:pt x="10067" y="5422"/>
                </a:lnTo>
                <a:lnTo>
                  <a:pt x="11057" y="4812"/>
                </a:lnTo>
                <a:lnTo>
                  <a:pt x="13147" y="3680"/>
                </a:lnTo>
                <a:lnTo>
                  <a:pt x="14266" y="3179"/>
                </a:lnTo>
                <a:lnTo>
                  <a:pt x="15402" y="2656"/>
                </a:lnTo>
                <a:lnTo>
                  <a:pt x="16576" y="2199"/>
                </a:lnTo>
                <a:lnTo>
                  <a:pt x="17804" y="1764"/>
                </a:lnTo>
                <a:lnTo>
                  <a:pt x="19051" y="1350"/>
                </a:lnTo>
                <a:lnTo>
                  <a:pt x="20316" y="980"/>
                </a:lnTo>
                <a:lnTo>
                  <a:pt x="21600" y="631"/>
                </a:lnTo>
                <a:lnTo>
                  <a:pt x="21490"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4" name="CustomShape 27"/>
          <p:cNvSpPr/>
          <p:nvPr/>
        </p:nvSpPr>
        <p:spPr>
          <a:xfrm>
            <a:off x="2775960" y="1985760"/>
            <a:ext cx="272520" cy="90360"/>
          </a:xfrm>
          <a:custGeom>
            <a:avLst/>
            <a:gdLst/>
            <a:ahLst/>
            <a:cxnLst/>
            <a:rect l="l" t="t" r="r" b="b"/>
            <a:pathLst>
              <a:path w="21600" h="21600">
                <a:moveTo>
                  <a:pt x="21600" y="21138"/>
                </a:moveTo>
                <a:lnTo>
                  <a:pt x="21393" y="19477"/>
                </a:lnTo>
                <a:lnTo>
                  <a:pt x="21146" y="17862"/>
                </a:lnTo>
                <a:lnTo>
                  <a:pt x="20861" y="16385"/>
                </a:lnTo>
                <a:lnTo>
                  <a:pt x="20537" y="14862"/>
                </a:lnTo>
                <a:lnTo>
                  <a:pt x="20161" y="13477"/>
                </a:lnTo>
                <a:lnTo>
                  <a:pt x="19746" y="12092"/>
                </a:lnTo>
                <a:lnTo>
                  <a:pt x="19292" y="10846"/>
                </a:lnTo>
                <a:lnTo>
                  <a:pt x="18825" y="9646"/>
                </a:lnTo>
                <a:lnTo>
                  <a:pt x="18294" y="8492"/>
                </a:lnTo>
                <a:lnTo>
                  <a:pt x="17749" y="7431"/>
                </a:lnTo>
                <a:lnTo>
                  <a:pt x="17166" y="6415"/>
                </a:lnTo>
                <a:lnTo>
                  <a:pt x="16557" y="5492"/>
                </a:lnTo>
                <a:lnTo>
                  <a:pt x="15921" y="4662"/>
                </a:lnTo>
                <a:lnTo>
                  <a:pt x="15247" y="3877"/>
                </a:lnTo>
                <a:lnTo>
                  <a:pt x="14560" y="3092"/>
                </a:lnTo>
                <a:lnTo>
                  <a:pt x="13834" y="2446"/>
                </a:lnTo>
                <a:lnTo>
                  <a:pt x="13095" y="1892"/>
                </a:lnTo>
                <a:lnTo>
                  <a:pt x="12317" y="1385"/>
                </a:lnTo>
                <a:lnTo>
                  <a:pt x="11539" y="923"/>
                </a:lnTo>
                <a:lnTo>
                  <a:pt x="10722" y="600"/>
                </a:lnTo>
                <a:lnTo>
                  <a:pt x="9918" y="323"/>
                </a:lnTo>
                <a:lnTo>
                  <a:pt x="9076" y="138"/>
                </a:lnTo>
                <a:lnTo>
                  <a:pt x="8207" y="46"/>
                </a:lnTo>
                <a:lnTo>
                  <a:pt x="7338" y="0"/>
                </a:lnTo>
                <a:lnTo>
                  <a:pt x="6457" y="92"/>
                </a:lnTo>
                <a:lnTo>
                  <a:pt x="5549" y="185"/>
                </a:lnTo>
                <a:lnTo>
                  <a:pt x="4655" y="415"/>
                </a:lnTo>
                <a:lnTo>
                  <a:pt x="3734" y="738"/>
                </a:lnTo>
                <a:lnTo>
                  <a:pt x="2800" y="1108"/>
                </a:lnTo>
                <a:lnTo>
                  <a:pt x="1880" y="1615"/>
                </a:lnTo>
                <a:lnTo>
                  <a:pt x="933" y="2169"/>
                </a:lnTo>
                <a:lnTo>
                  <a:pt x="0" y="2815"/>
                </a:lnTo>
                <a:lnTo>
                  <a:pt x="78" y="4154"/>
                </a:lnTo>
                <a:lnTo>
                  <a:pt x="1011" y="3462"/>
                </a:lnTo>
                <a:lnTo>
                  <a:pt x="1932" y="2908"/>
                </a:lnTo>
                <a:lnTo>
                  <a:pt x="2852" y="2446"/>
                </a:lnTo>
                <a:lnTo>
                  <a:pt x="3760" y="2077"/>
                </a:lnTo>
                <a:lnTo>
                  <a:pt x="4680" y="1754"/>
                </a:lnTo>
                <a:lnTo>
                  <a:pt x="5575" y="1523"/>
                </a:lnTo>
                <a:lnTo>
                  <a:pt x="7338" y="1338"/>
                </a:lnTo>
                <a:lnTo>
                  <a:pt x="8207" y="1385"/>
                </a:lnTo>
                <a:lnTo>
                  <a:pt x="9050" y="1477"/>
                </a:lnTo>
                <a:lnTo>
                  <a:pt x="9892" y="1662"/>
                </a:lnTo>
                <a:lnTo>
                  <a:pt x="10696" y="1938"/>
                </a:lnTo>
                <a:lnTo>
                  <a:pt x="11487" y="2262"/>
                </a:lnTo>
                <a:lnTo>
                  <a:pt x="12265" y="2677"/>
                </a:lnTo>
                <a:lnTo>
                  <a:pt x="13017" y="3185"/>
                </a:lnTo>
                <a:lnTo>
                  <a:pt x="13756" y="3785"/>
                </a:lnTo>
                <a:lnTo>
                  <a:pt x="14456" y="4431"/>
                </a:lnTo>
                <a:lnTo>
                  <a:pt x="15143" y="5077"/>
                </a:lnTo>
                <a:lnTo>
                  <a:pt x="15792" y="5862"/>
                </a:lnTo>
                <a:lnTo>
                  <a:pt x="16427" y="6738"/>
                </a:lnTo>
                <a:lnTo>
                  <a:pt x="17010" y="7615"/>
                </a:lnTo>
                <a:lnTo>
                  <a:pt x="17581" y="8585"/>
                </a:lnTo>
                <a:lnTo>
                  <a:pt x="18112" y="9646"/>
                </a:lnTo>
                <a:lnTo>
                  <a:pt x="18618" y="10754"/>
                </a:lnTo>
                <a:lnTo>
                  <a:pt x="19085" y="11908"/>
                </a:lnTo>
                <a:lnTo>
                  <a:pt x="19500" y="13108"/>
                </a:lnTo>
                <a:lnTo>
                  <a:pt x="19902" y="14400"/>
                </a:lnTo>
                <a:lnTo>
                  <a:pt x="20239" y="15692"/>
                </a:lnTo>
                <a:lnTo>
                  <a:pt x="20576" y="17123"/>
                </a:lnTo>
                <a:lnTo>
                  <a:pt x="20835" y="18554"/>
                </a:lnTo>
                <a:lnTo>
                  <a:pt x="21055" y="20031"/>
                </a:lnTo>
                <a:lnTo>
                  <a:pt x="21250" y="21600"/>
                </a:lnTo>
                <a:lnTo>
                  <a:pt x="21600" y="21138"/>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5" name="CustomShape 28"/>
          <p:cNvSpPr/>
          <p:nvPr/>
        </p:nvSpPr>
        <p:spPr>
          <a:xfrm>
            <a:off x="2859840" y="2076840"/>
            <a:ext cx="191520" cy="194400"/>
          </a:xfrm>
          <a:custGeom>
            <a:avLst/>
            <a:gdLst/>
            <a:ahLst/>
            <a:cxnLst/>
            <a:rect l="l" t="t" r="r" b="b"/>
            <a:pathLst>
              <a:path w="21600" h="21600">
                <a:moveTo>
                  <a:pt x="110" y="21600"/>
                </a:moveTo>
                <a:lnTo>
                  <a:pt x="1409" y="21251"/>
                </a:lnTo>
                <a:lnTo>
                  <a:pt x="2709" y="20881"/>
                </a:lnTo>
                <a:lnTo>
                  <a:pt x="3972" y="20423"/>
                </a:lnTo>
                <a:lnTo>
                  <a:pt x="5180" y="19987"/>
                </a:lnTo>
                <a:lnTo>
                  <a:pt x="6388" y="19529"/>
                </a:lnTo>
                <a:lnTo>
                  <a:pt x="7542" y="19006"/>
                </a:lnTo>
                <a:lnTo>
                  <a:pt x="8640" y="18505"/>
                </a:lnTo>
                <a:lnTo>
                  <a:pt x="9738" y="17938"/>
                </a:lnTo>
                <a:lnTo>
                  <a:pt x="10782" y="17372"/>
                </a:lnTo>
                <a:lnTo>
                  <a:pt x="11788" y="16718"/>
                </a:lnTo>
                <a:lnTo>
                  <a:pt x="12740" y="16107"/>
                </a:lnTo>
                <a:lnTo>
                  <a:pt x="13656" y="15453"/>
                </a:lnTo>
                <a:lnTo>
                  <a:pt x="14553" y="14778"/>
                </a:lnTo>
                <a:lnTo>
                  <a:pt x="15376" y="14102"/>
                </a:lnTo>
                <a:lnTo>
                  <a:pt x="16182" y="13383"/>
                </a:lnTo>
                <a:lnTo>
                  <a:pt x="16896" y="12685"/>
                </a:lnTo>
                <a:lnTo>
                  <a:pt x="17609" y="11944"/>
                </a:lnTo>
                <a:lnTo>
                  <a:pt x="18232" y="11181"/>
                </a:lnTo>
                <a:lnTo>
                  <a:pt x="18836" y="10440"/>
                </a:lnTo>
                <a:lnTo>
                  <a:pt x="19367" y="9677"/>
                </a:lnTo>
                <a:lnTo>
                  <a:pt x="19879" y="8871"/>
                </a:lnTo>
                <a:lnTo>
                  <a:pt x="20282" y="8086"/>
                </a:lnTo>
                <a:lnTo>
                  <a:pt x="20648" y="7280"/>
                </a:lnTo>
                <a:lnTo>
                  <a:pt x="20959" y="6473"/>
                </a:lnTo>
                <a:lnTo>
                  <a:pt x="21234" y="5689"/>
                </a:lnTo>
                <a:lnTo>
                  <a:pt x="21435" y="4861"/>
                </a:lnTo>
                <a:lnTo>
                  <a:pt x="21545" y="4054"/>
                </a:lnTo>
                <a:lnTo>
                  <a:pt x="21600" y="3226"/>
                </a:lnTo>
                <a:lnTo>
                  <a:pt x="21600" y="2419"/>
                </a:lnTo>
                <a:lnTo>
                  <a:pt x="21527" y="1613"/>
                </a:lnTo>
                <a:lnTo>
                  <a:pt x="21399" y="806"/>
                </a:lnTo>
                <a:lnTo>
                  <a:pt x="21179" y="0"/>
                </a:lnTo>
                <a:lnTo>
                  <a:pt x="20685" y="218"/>
                </a:lnTo>
                <a:lnTo>
                  <a:pt x="20868" y="937"/>
                </a:lnTo>
                <a:lnTo>
                  <a:pt x="20996" y="1700"/>
                </a:lnTo>
                <a:lnTo>
                  <a:pt x="21087" y="2463"/>
                </a:lnTo>
                <a:lnTo>
                  <a:pt x="21087" y="3182"/>
                </a:lnTo>
                <a:lnTo>
                  <a:pt x="21014" y="3967"/>
                </a:lnTo>
                <a:lnTo>
                  <a:pt x="20904" y="4730"/>
                </a:lnTo>
                <a:lnTo>
                  <a:pt x="20740" y="5493"/>
                </a:lnTo>
                <a:lnTo>
                  <a:pt x="20483" y="6255"/>
                </a:lnTo>
                <a:lnTo>
                  <a:pt x="20209" y="7018"/>
                </a:lnTo>
                <a:lnTo>
                  <a:pt x="19843" y="7759"/>
                </a:lnTo>
                <a:lnTo>
                  <a:pt x="19422" y="8522"/>
                </a:lnTo>
                <a:lnTo>
                  <a:pt x="18964" y="9285"/>
                </a:lnTo>
                <a:lnTo>
                  <a:pt x="18470" y="10026"/>
                </a:lnTo>
                <a:lnTo>
                  <a:pt x="17866" y="10746"/>
                </a:lnTo>
                <a:lnTo>
                  <a:pt x="17243" y="11508"/>
                </a:lnTo>
                <a:lnTo>
                  <a:pt x="16566" y="12184"/>
                </a:lnTo>
                <a:lnTo>
                  <a:pt x="15852" y="12903"/>
                </a:lnTo>
                <a:lnTo>
                  <a:pt x="15083" y="13601"/>
                </a:lnTo>
                <a:lnTo>
                  <a:pt x="14260" y="14255"/>
                </a:lnTo>
                <a:lnTo>
                  <a:pt x="13399" y="14930"/>
                </a:lnTo>
                <a:lnTo>
                  <a:pt x="12484" y="15562"/>
                </a:lnTo>
                <a:lnTo>
                  <a:pt x="11532" y="16195"/>
                </a:lnTo>
                <a:lnTo>
                  <a:pt x="10562" y="16783"/>
                </a:lnTo>
                <a:lnTo>
                  <a:pt x="9519" y="17372"/>
                </a:lnTo>
                <a:lnTo>
                  <a:pt x="8457" y="17916"/>
                </a:lnTo>
                <a:lnTo>
                  <a:pt x="7359" y="18440"/>
                </a:lnTo>
                <a:lnTo>
                  <a:pt x="6205" y="18941"/>
                </a:lnTo>
                <a:lnTo>
                  <a:pt x="5034" y="19399"/>
                </a:lnTo>
                <a:lnTo>
                  <a:pt x="3826" y="19856"/>
                </a:lnTo>
                <a:lnTo>
                  <a:pt x="1300" y="20641"/>
                </a:lnTo>
                <a:lnTo>
                  <a:pt x="0" y="20990"/>
                </a:lnTo>
                <a:lnTo>
                  <a:pt x="110" y="2160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6" name="CustomShape 29"/>
          <p:cNvSpPr/>
          <p:nvPr/>
        </p:nvSpPr>
        <p:spPr>
          <a:xfrm>
            <a:off x="2769840" y="2102040"/>
            <a:ext cx="98640" cy="62280"/>
          </a:xfrm>
          <a:custGeom>
            <a:avLst/>
            <a:gdLst/>
            <a:ahLst/>
            <a:cxnLst/>
            <a:rect l="l" t="t" r="r" b="b"/>
            <a:pathLst>
              <a:path w="21600" h="21600">
                <a:moveTo>
                  <a:pt x="12738" y="20709"/>
                </a:moveTo>
                <a:lnTo>
                  <a:pt x="11625" y="21120"/>
                </a:lnTo>
                <a:lnTo>
                  <a:pt x="10549" y="21394"/>
                </a:lnTo>
                <a:lnTo>
                  <a:pt x="9472" y="21531"/>
                </a:lnTo>
                <a:lnTo>
                  <a:pt x="8432" y="21600"/>
                </a:lnTo>
                <a:lnTo>
                  <a:pt x="7427" y="21531"/>
                </a:lnTo>
                <a:lnTo>
                  <a:pt x="6458" y="21394"/>
                </a:lnTo>
                <a:lnTo>
                  <a:pt x="5526" y="21189"/>
                </a:lnTo>
                <a:lnTo>
                  <a:pt x="4664" y="20846"/>
                </a:lnTo>
                <a:lnTo>
                  <a:pt x="3803" y="20434"/>
                </a:lnTo>
                <a:lnTo>
                  <a:pt x="3050" y="19886"/>
                </a:lnTo>
                <a:lnTo>
                  <a:pt x="2368" y="19337"/>
                </a:lnTo>
                <a:lnTo>
                  <a:pt x="1758" y="18583"/>
                </a:lnTo>
                <a:lnTo>
                  <a:pt x="1220" y="17829"/>
                </a:lnTo>
                <a:lnTo>
                  <a:pt x="789" y="17006"/>
                </a:lnTo>
                <a:lnTo>
                  <a:pt x="431" y="16046"/>
                </a:lnTo>
                <a:lnTo>
                  <a:pt x="179" y="15017"/>
                </a:lnTo>
                <a:lnTo>
                  <a:pt x="36" y="13989"/>
                </a:lnTo>
                <a:lnTo>
                  <a:pt x="0" y="12960"/>
                </a:lnTo>
                <a:lnTo>
                  <a:pt x="72" y="11931"/>
                </a:lnTo>
                <a:lnTo>
                  <a:pt x="251" y="10834"/>
                </a:lnTo>
                <a:lnTo>
                  <a:pt x="538" y="9806"/>
                </a:lnTo>
                <a:lnTo>
                  <a:pt x="897" y="8777"/>
                </a:lnTo>
                <a:lnTo>
                  <a:pt x="1328" y="7749"/>
                </a:lnTo>
                <a:lnTo>
                  <a:pt x="2548" y="5829"/>
                </a:lnTo>
                <a:lnTo>
                  <a:pt x="3229" y="5006"/>
                </a:lnTo>
                <a:lnTo>
                  <a:pt x="4019" y="4046"/>
                </a:lnTo>
                <a:lnTo>
                  <a:pt x="4880" y="3291"/>
                </a:lnTo>
                <a:lnTo>
                  <a:pt x="5777" y="2606"/>
                </a:lnTo>
                <a:lnTo>
                  <a:pt x="6746" y="1920"/>
                </a:lnTo>
                <a:lnTo>
                  <a:pt x="7786" y="1371"/>
                </a:lnTo>
                <a:lnTo>
                  <a:pt x="8862" y="891"/>
                </a:lnTo>
                <a:lnTo>
                  <a:pt x="9975" y="480"/>
                </a:lnTo>
                <a:lnTo>
                  <a:pt x="11051" y="206"/>
                </a:lnTo>
                <a:lnTo>
                  <a:pt x="12092" y="69"/>
                </a:lnTo>
                <a:lnTo>
                  <a:pt x="13168" y="0"/>
                </a:lnTo>
                <a:lnTo>
                  <a:pt x="14173" y="0"/>
                </a:lnTo>
                <a:lnTo>
                  <a:pt x="15106" y="206"/>
                </a:lnTo>
                <a:lnTo>
                  <a:pt x="16074" y="411"/>
                </a:lnTo>
                <a:lnTo>
                  <a:pt x="16936" y="823"/>
                </a:lnTo>
                <a:lnTo>
                  <a:pt x="17761" y="1234"/>
                </a:lnTo>
                <a:lnTo>
                  <a:pt x="18550" y="1714"/>
                </a:lnTo>
                <a:lnTo>
                  <a:pt x="19232" y="2331"/>
                </a:lnTo>
                <a:lnTo>
                  <a:pt x="19842" y="3017"/>
                </a:lnTo>
                <a:lnTo>
                  <a:pt x="20344" y="3771"/>
                </a:lnTo>
                <a:lnTo>
                  <a:pt x="20811" y="4663"/>
                </a:lnTo>
                <a:lnTo>
                  <a:pt x="21169" y="5554"/>
                </a:lnTo>
                <a:lnTo>
                  <a:pt x="21421" y="6514"/>
                </a:lnTo>
                <a:lnTo>
                  <a:pt x="21564" y="7543"/>
                </a:lnTo>
                <a:lnTo>
                  <a:pt x="21600" y="8640"/>
                </a:lnTo>
                <a:lnTo>
                  <a:pt x="21528" y="9669"/>
                </a:lnTo>
                <a:lnTo>
                  <a:pt x="21349" y="10697"/>
                </a:lnTo>
                <a:lnTo>
                  <a:pt x="21062" y="11794"/>
                </a:lnTo>
                <a:lnTo>
                  <a:pt x="20667" y="12823"/>
                </a:lnTo>
                <a:lnTo>
                  <a:pt x="20237" y="13783"/>
                </a:lnTo>
                <a:lnTo>
                  <a:pt x="19698" y="14743"/>
                </a:lnTo>
                <a:lnTo>
                  <a:pt x="19052" y="15771"/>
                </a:lnTo>
                <a:lnTo>
                  <a:pt x="18371" y="16663"/>
                </a:lnTo>
                <a:lnTo>
                  <a:pt x="17546" y="17486"/>
                </a:lnTo>
                <a:lnTo>
                  <a:pt x="16720" y="18240"/>
                </a:lnTo>
                <a:lnTo>
                  <a:pt x="15823" y="18994"/>
                </a:lnTo>
                <a:lnTo>
                  <a:pt x="14819" y="19680"/>
                </a:lnTo>
                <a:lnTo>
                  <a:pt x="13814" y="20229"/>
                </a:lnTo>
                <a:lnTo>
                  <a:pt x="12738" y="20709"/>
                </a:lnTo>
                <a:close/>
              </a:path>
            </a:pathLst>
          </a:custGeom>
          <a:solidFill>
            <a:srgbClr val="FFB219"/>
          </a:solidFill>
          <a:ln w="12600">
            <a:noFill/>
          </a:ln>
        </p:spPr>
        <p:style>
          <a:lnRef idx="0">
            <a:scrgbClr r="0" g="0" b="0"/>
          </a:lnRef>
          <a:fillRef idx="0">
            <a:scrgbClr r="0" g="0" b="0"/>
          </a:fillRef>
          <a:effectRef idx="0">
            <a:scrgbClr r="0" g="0" b="0"/>
          </a:effectRef>
          <a:fontRef idx="minor"/>
        </p:style>
      </p:sp>
      <p:sp>
        <p:nvSpPr>
          <p:cNvPr id="1017" name="CustomShape 30"/>
          <p:cNvSpPr/>
          <p:nvPr/>
        </p:nvSpPr>
        <p:spPr>
          <a:xfrm>
            <a:off x="2766600" y="2143080"/>
            <a:ext cx="61560" cy="27720"/>
          </a:xfrm>
          <a:custGeom>
            <a:avLst/>
            <a:gdLst/>
            <a:ahLst/>
            <a:cxnLst/>
            <a:rect l="l" t="t" r="r" b="b"/>
            <a:pathLst>
              <a:path w="21600" h="21600">
                <a:moveTo>
                  <a:pt x="0" y="3360"/>
                </a:moveTo>
                <a:lnTo>
                  <a:pt x="509" y="6240"/>
                </a:lnTo>
                <a:lnTo>
                  <a:pt x="1244" y="9120"/>
                </a:lnTo>
                <a:lnTo>
                  <a:pt x="2092" y="11680"/>
                </a:lnTo>
                <a:lnTo>
                  <a:pt x="3053" y="13760"/>
                </a:lnTo>
                <a:lnTo>
                  <a:pt x="4184" y="15680"/>
                </a:lnTo>
                <a:lnTo>
                  <a:pt x="5428" y="17120"/>
                </a:lnTo>
                <a:lnTo>
                  <a:pt x="6729" y="18560"/>
                </a:lnTo>
                <a:lnTo>
                  <a:pt x="8142" y="19680"/>
                </a:lnTo>
                <a:lnTo>
                  <a:pt x="9669" y="20640"/>
                </a:lnTo>
                <a:lnTo>
                  <a:pt x="11196" y="21120"/>
                </a:lnTo>
                <a:lnTo>
                  <a:pt x="12779" y="21440"/>
                </a:lnTo>
                <a:lnTo>
                  <a:pt x="14475" y="21600"/>
                </a:lnTo>
                <a:lnTo>
                  <a:pt x="16172" y="21440"/>
                </a:lnTo>
                <a:lnTo>
                  <a:pt x="17981" y="21120"/>
                </a:lnTo>
                <a:lnTo>
                  <a:pt x="19791" y="20480"/>
                </a:lnTo>
                <a:lnTo>
                  <a:pt x="21600" y="19360"/>
                </a:lnTo>
                <a:lnTo>
                  <a:pt x="20865" y="10400"/>
                </a:lnTo>
                <a:lnTo>
                  <a:pt x="19225" y="11360"/>
                </a:lnTo>
                <a:lnTo>
                  <a:pt x="17642" y="12000"/>
                </a:lnTo>
                <a:lnTo>
                  <a:pt x="16059" y="12320"/>
                </a:lnTo>
                <a:lnTo>
                  <a:pt x="14475" y="12480"/>
                </a:lnTo>
                <a:lnTo>
                  <a:pt x="13005" y="12320"/>
                </a:lnTo>
                <a:lnTo>
                  <a:pt x="11535" y="12000"/>
                </a:lnTo>
                <a:lnTo>
                  <a:pt x="10121" y="11520"/>
                </a:lnTo>
                <a:lnTo>
                  <a:pt x="8877" y="10880"/>
                </a:lnTo>
                <a:lnTo>
                  <a:pt x="7634" y="9760"/>
                </a:lnTo>
                <a:lnTo>
                  <a:pt x="6559" y="8640"/>
                </a:lnTo>
                <a:lnTo>
                  <a:pt x="5654" y="7520"/>
                </a:lnTo>
                <a:lnTo>
                  <a:pt x="4919" y="6240"/>
                </a:lnTo>
                <a:lnTo>
                  <a:pt x="4184" y="4800"/>
                </a:lnTo>
                <a:lnTo>
                  <a:pt x="3619" y="3360"/>
                </a:lnTo>
                <a:lnTo>
                  <a:pt x="3223" y="1600"/>
                </a:lnTo>
                <a:lnTo>
                  <a:pt x="2940" y="0"/>
                </a:lnTo>
                <a:lnTo>
                  <a:pt x="0" y="336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8" name="CustomShape 31"/>
          <p:cNvSpPr/>
          <p:nvPr/>
        </p:nvSpPr>
        <p:spPr>
          <a:xfrm>
            <a:off x="2763720" y="2098800"/>
            <a:ext cx="46080" cy="49680"/>
          </a:xfrm>
          <a:custGeom>
            <a:avLst/>
            <a:gdLst/>
            <a:ahLst/>
            <a:cxnLst/>
            <a:rect l="l" t="t" r="r" b="b"/>
            <a:pathLst>
              <a:path w="21600" h="21600">
                <a:moveTo>
                  <a:pt x="20681" y="0"/>
                </a:moveTo>
                <a:lnTo>
                  <a:pt x="18306" y="617"/>
                </a:lnTo>
                <a:lnTo>
                  <a:pt x="15932" y="1322"/>
                </a:lnTo>
                <a:lnTo>
                  <a:pt x="13787" y="2380"/>
                </a:lnTo>
                <a:lnTo>
                  <a:pt x="11719" y="3262"/>
                </a:lnTo>
                <a:lnTo>
                  <a:pt x="9804" y="4320"/>
                </a:lnTo>
                <a:lnTo>
                  <a:pt x="7966" y="5554"/>
                </a:lnTo>
                <a:lnTo>
                  <a:pt x="6434" y="6700"/>
                </a:lnTo>
                <a:lnTo>
                  <a:pt x="4902" y="8199"/>
                </a:lnTo>
                <a:lnTo>
                  <a:pt x="3523" y="9522"/>
                </a:lnTo>
                <a:lnTo>
                  <a:pt x="2451" y="11020"/>
                </a:lnTo>
                <a:lnTo>
                  <a:pt x="1532" y="12696"/>
                </a:lnTo>
                <a:lnTo>
                  <a:pt x="766" y="14282"/>
                </a:lnTo>
                <a:lnTo>
                  <a:pt x="230" y="16046"/>
                </a:lnTo>
                <a:lnTo>
                  <a:pt x="0" y="17897"/>
                </a:lnTo>
                <a:lnTo>
                  <a:pt x="77" y="19749"/>
                </a:lnTo>
                <a:lnTo>
                  <a:pt x="613" y="21600"/>
                </a:lnTo>
                <a:lnTo>
                  <a:pt x="4596" y="19749"/>
                </a:lnTo>
                <a:lnTo>
                  <a:pt x="4443" y="18867"/>
                </a:lnTo>
                <a:lnTo>
                  <a:pt x="4366" y="18073"/>
                </a:lnTo>
                <a:lnTo>
                  <a:pt x="4443" y="17192"/>
                </a:lnTo>
                <a:lnTo>
                  <a:pt x="4749" y="16310"/>
                </a:lnTo>
                <a:lnTo>
                  <a:pt x="5209" y="15164"/>
                </a:lnTo>
                <a:lnTo>
                  <a:pt x="5821" y="14106"/>
                </a:lnTo>
                <a:lnTo>
                  <a:pt x="6664" y="13136"/>
                </a:lnTo>
                <a:lnTo>
                  <a:pt x="7736" y="11990"/>
                </a:lnTo>
                <a:lnTo>
                  <a:pt x="8885" y="10844"/>
                </a:lnTo>
                <a:lnTo>
                  <a:pt x="10264" y="9874"/>
                </a:lnTo>
                <a:lnTo>
                  <a:pt x="11796" y="8816"/>
                </a:lnTo>
                <a:lnTo>
                  <a:pt x="13481" y="7935"/>
                </a:lnTo>
                <a:lnTo>
                  <a:pt x="15319" y="7053"/>
                </a:lnTo>
                <a:lnTo>
                  <a:pt x="17311" y="6171"/>
                </a:lnTo>
                <a:lnTo>
                  <a:pt x="19379" y="5466"/>
                </a:lnTo>
                <a:lnTo>
                  <a:pt x="21600" y="4849"/>
                </a:lnTo>
                <a:lnTo>
                  <a:pt x="20681"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19" name="CustomShape 32"/>
          <p:cNvSpPr/>
          <p:nvPr/>
        </p:nvSpPr>
        <p:spPr>
          <a:xfrm>
            <a:off x="2810520" y="2098800"/>
            <a:ext cx="61560" cy="24480"/>
          </a:xfrm>
          <a:custGeom>
            <a:avLst/>
            <a:gdLst/>
            <a:ahLst/>
            <a:cxnLst/>
            <a:rect l="l" t="t" r="r" b="b"/>
            <a:pathLst>
              <a:path w="21600" h="21600">
                <a:moveTo>
                  <a:pt x="21600" y="18352"/>
                </a:moveTo>
                <a:lnTo>
                  <a:pt x="21091" y="15266"/>
                </a:lnTo>
                <a:lnTo>
                  <a:pt x="20356" y="12505"/>
                </a:lnTo>
                <a:lnTo>
                  <a:pt x="19508" y="10069"/>
                </a:lnTo>
                <a:lnTo>
                  <a:pt x="18547" y="7958"/>
                </a:lnTo>
                <a:lnTo>
                  <a:pt x="17416" y="5847"/>
                </a:lnTo>
                <a:lnTo>
                  <a:pt x="16172" y="4223"/>
                </a:lnTo>
                <a:lnTo>
                  <a:pt x="14871" y="2923"/>
                </a:lnTo>
                <a:lnTo>
                  <a:pt x="11931" y="974"/>
                </a:lnTo>
                <a:lnTo>
                  <a:pt x="10348" y="487"/>
                </a:lnTo>
                <a:lnTo>
                  <a:pt x="8821" y="0"/>
                </a:lnTo>
                <a:lnTo>
                  <a:pt x="7125" y="0"/>
                </a:lnTo>
                <a:lnTo>
                  <a:pt x="5372" y="162"/>
                </a:lnTo>
                <a:lnTo>
                  <a:pt x="3619" y="487"/>
                </a:lnTo>
                <a:lnTo>
                  <a:pt x="1809" y="1137"/>
                </a:lnTo>
                <a:lnTo>
                  <a:pt x="0" y="2111"/>
                </a:lnTo>
                <a:lnTo>
                  <a:pt x="679" y="11044"/>
                </a:lnTo>
                <a:lnTo>
                  <a:pt x="3958" y="9744"/>
                </a:lnTo>
                <a:lnTo>
                  <a:pt x="5485" y="9420"/>
                </a:lnTo>
                <a:lnTo>
                  <a:pt x="7125" y="9257"/>
                </a:lnTo>
                <a:lnTo>
                  <a:pt x="8595" y="9257"/>
                </a:lnTo>
                <a:lnTo>
                  <a:pt x="10008" y="9744"/>
                </a:lnTo>
                <a:lnTo>
                  <a:pt x="11479" y="10232"/>
                </a:lnTo>
                <a:lnTo>
                  <a:pt x="12723" y="10881"/>
                </a:lnTo>
                <a:lnTo>
                  <a:pt x="13910" y="11856"/>
                </a:lnTo>
                <a:lnTo>
                  <a:pt x="15041" y="12830"/>
                </a:lnTo>
                <a:lnTo>
                  <a:pt x="15946" y="14129"/>
                </a:lnTo>
                <a:lnTo>
                  <a:pt x="16737" y="15591"/>
                </a:lnTo>
                <a:lnTo>
                  <a:pt x="17416" y="17053"/>
                </a:lnTo>
                <a:lnTo>
                  <a:pt x="17925" y="18514"/>
                </a:lnTo>
                <a:lnTo>
                  <a:pt x="18320" y="20138"/>
                </a:lnTo>
                <a:lnTo>
                  <a:pt x="18603" y="21600"/>
                </a:lnTo>
                <a:lnTo>
                  <a:pt x="21600" y="18352"/>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20" name="CustomShape 33"/>
          <p:cNvSpPr/>
          <p:nvPr/>
        </p:nvSpPr>
        <p:spPr>
          <a:xfrm>
            <a:off x="2826000" y="2121120"/>
            <a:ext cx="46080" cy="46440"/>
          </a:xfrm>
          <a:custGeom>
            <a:avLst/>
            <a:gdLst/>
            <a:ahLst/>
            <a:cxnLst/>
            <a:rect l="l" t="t" r="r" b="b"/>
            <a:pathLst>
              <a:path w="21600" h="21600">
                <a:moveTo>
                  <a:pt x="996" y="21600"/>
                </a:moveTo>
                <a:lnTo>
                  <a:pt x="3370" y="20895"/>
                </a:lnTo>
                <a:lnTo>
                  <a:pt x="5668" y="20189"/>
                </a:lnTo>
                <a:lnTo>
                  <a:pt x="7889" y="19220"/>
                </a:lnTo>
                <a:lnTo>
                  <a:pt x="9881" y="18338"/>
                </a:lnTo>
                <a:lnTo>
                  <a:pt x="11872" y="17280"/>
                </a:lnTo>
                <a:lnTo>
                  <a:pt x="13711" y="16046"/>
                </a:lnTo>
                <a:lnTo>
                  <a:pt x="15243" y="14811"/>
                </a:lnTo>
                <a:lnTo>
                  <a:pt x="16774" y="13401"/>
                </a:lnTo>
                <a:lnTo>
                  <a:pt x="18153" y="11902"/>
                </a:lnTo>
                <a:lnTo>
                  <a:pt x="19226" y="10491"/>
                </a:lnTo>
                <a:lnTo>
                  <a:pt x="20145" y="8904"/>
                </a:lnTo>
                <a:lnTo>
                  <a:pt x="20911" y="7229"/>
                </a:lnTo>
                <a:lnTo>
                  <a:pt x="21370" y="5466"/>
                </a:lnTo>
                <a:lnTo>
                  <a:pt x="21600" y="3703"/>
                </a:lnTo>
                <a:lnTo>
                  <a:pt x="21523" y="1763"/>
                </a:lnTo>
                <a:lnTo>
                  <a:pt x="21064" y="0"/>
                </a:lnTo>
                <a:lnTo>
                  <a:pt x="17004" y="1763"/>
                </a:lnTo>
                <a:lnTo>
                  <a:pt x="17157" y="2645"/>
                </a:lnTo>
                <a:lnTo>
                  <a:pt x="17234" y="3527"/>
                </a:lnTo>
                <a:lnTo>
                  <a:pt x="17157" y="4408"/>
                </a:lnTo>
                <a:lnTo>
                  <a:pt x="16851" y="5290"/>
                </a:lnTo>
                <a:lnTo>
                  <a:pt x="16391" y="6348"/>
                </a:lnTo>
                <a:lnTo>
                  <a:pt x="15779" y="7494"/>
                </a:lnTo>
                <a:lnTo>
                  <a:pt x="15013" y="8552"/>
                </a:lnTo>
                <a:lnTo>
                  <a:pt x="14017" y="9610"/>
                </a:lnTo>
                <a:lnTo>
                  <a:pt x="12791" y="10668"/>
                </a:lnTo>
                <a:lnTo>
                  <a:pt x="11336" y="11726"/>
                </a:lnTo>
                <a:lnTo>
                  <a:pt x="9804" y="12784"/>
                </a:lnTo>
                <a:lnTo>
                  <a:pt x="8196" y="13665"/>
                </a:lnTo>
                <a:lnTo>
                  <a:pt x="6357" y="14547"/>
                </a:lnTo>
                <a:lnTo>
                  <a:pt x="4289" y="15340"/>
                </a:lnTo>
                <a:lnTo>
                  <a:pt x="2298" y="16046"/>
                </a:lnTo>
                <a:lnTo>
                  <a:pt x="0" y="16663"/>
                </a:lnTo>
                <a:lnTo>
                  <a:pt x="996" y="2160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21" name="CustomShape 34"/>
          <p:cNvSpPr/>
          <p:nvPr/>
        </p:nvSpPr>
        <p:spPr>
          <a:xfrm>
            <a:off x="2891160" y="2095920"/>
            <a:ext cx="135720" cy="93600"/>
          </a:xfrm>
          <a:custGeom>
            <a:avLst/>
            <a:gdLst/>
            <a:ahLst/>
            <a:cxnLst/>
            <a:rect l="l" t="t" r="r" b="b"/>
            <a:pathLst>
              <a:path w="21600" h="21600">
                <a:moveTo>
                  <a:pt x="2632" y="5175"/>
                </a:moveTo>
                <a:lnTo>
                  <a:pt x="2632" y="5220"/>
                </a:lnTo>
                <a:lnTo>
                  <a:pt x="2658" y="5400"/>
                </a:lnTo>
                <a:lnTo>
                  <a:pt x="2658" y="5670"/>
                </a:lnTo>
                <a:lnTo>
                  <a:pt x="2684" y="6030"/>
                </a:lnTo>
                <a:lnTo>
                  <a:pt x="2684" y="6480"/>
                </a:lnTo>
                <a:lnTo>
                  <a:pt x="2658" y="7020"/>
                </a:lnTo>
                <a:lnTo>
                  <a:pt x="2606" y="7605"/>
                </a:lnTo>
                <a:lnTo>
                  <a:pt x="2529" y="8235"/>
                </a:lnTo>
                <a:lnTo>
                  <a:pt x="2426" y="8910"/>
                </a:lnTo>
                <a:lnTo>
                  <a:pt x="2245" y="9720"/>
                </a:lnTo>
                <a:lnTo>
                  <a:pt x="2039" y="10440"/>
                </a:lnTo>
                <a:lnTo>
                  <a:pt x="1781" y="11205"/>
                </a:lnTo>
                <a:lnTo>
                  <a:pt x="1419" y="12060"/>
                </a:lnTo>
                <a:lnTo>
                  <a:pt x="1032" y="12825"/>
                </a:lnTo>
                <a:lnTo>
                  <a:pt x="568" y="13635"/>
                </a:lnTo>
                <a:lnTo>
                  <a:pt x="0" y="14445"/>
                </a:lnTo>
                <a:lnTo>
                  <a:pt x="14374" y="21600"/>
                </a:lnTo>
                <a:lnTo>
                  <a:pt x="14477" y="21510"/>
                </a:lnTo>
                <a:lnTo>
                  <a:pt x="14735" y="21240"/>
                </a:lnTo>
                <a:lnTo>
                  <a:pt x="15148" y="20745"/>
                </a:lnTo>
                <a:lnTo>
                  <a:pt x="15690" y="20070"/>
                </a:lnTo>
                <a:lnTo>
                  <a:pt x="16310" y="19305"/>
                </a:lnTo>
                <a:lnTo>
                  <a:pt x="16981" y="18270"/>
                </a:lnTo>
                <a:lnTo>
                  <a:pt x="17729" y="17145"/>
                </a:lnTo>
                <a:lnTo>
                  <a:pt x="18452" y="15795"/>
                </a:lnTo>
                <a:lnTo>
                  <a:pt x="19174" y="14355"/>
                </a:lnTo>
                <a:lnTo>
                  <a:pt x="19845" y="12690"/>
                </a:lnTo>
                <a:lnTo>
                  <a:pt x="20439" y="10935"/>
                </a:lnTo>
                <a:lnTo>
                  <a:pt x="20929" y="9000"/>
                </a:lnTo>
                <a:lnTo>
                  <a:pt x="21342" y="6975"/>
                </a:lnTo>
                <a:lnTo>
                  <a:pt x="21548" y="4770"/>
                </a:lnTo>
                <a:lnTo>
                  <a:pt x="21600" y="2430"/>
                </a:lnTo>
                <a:lnTo>
                  <a:pt x="21445" y="0"/>
                </a:lnTo>
                <a:lnTo>
                  <a:pt x="2632" y="5175"/>
                </a:lnTo>
                <a:close/>
              </a:path>
            </a:pathLst>
          </a:custGeom>
          <a:solidFill>
            <a:srgbClr val="59BAE5"/>
          </a:solidFill>
          <a:ln w="12600">
            <a:noFill/>
          </a:ln>
        </p:spPr>
        <p:style>
          <a:lnRef idx="0">
            <a:scrgbClr r="0" g="0" b="0"/>
          </a:lnRef>
          <a:fillRef idx="0">
            <a:scrgbClr r="0" g="0" b="0"/>
          </a:fillRef>
          <a:effectRef idx="0">
            <a:scrgbClr r="0" g="0" b="0"/>
          </a:effectRef>
          <a:fontRef idx="minor"/>
        </p:style>
      </p:sp>
      <p:sp>
        <p:nvSpPr>
          <p:cNvPr id="1022" name="CustomShape 35"/>
          <p:cNvSpPr/>
          <p:nvPr/>
        </p:nvSpPr>
        <p:spPr>
          <a:xfrm>
            <a:off x="2611800" y="2080080"/>
            <a:ext cx="39600" cy="150120"/>
          </a:xfrm>
          <a:custGeom>
            <a:avLst/>
            <a:gdLst/>
            <a:ahLst/>
            <a:cxnLst/>
            <a:rect l="l" t="t" r="r" b="b"/>
            <a:pathLst>
              <a:path w="21600" h="21600">
                <a:moveTo>
                  <a:pt x="21600" y="0"/>
                </a:moveTo>
                <a:lnTo>
                  <a:pt x="21337" y="56"/>
                </a:lnTo>
                <a:lnTo>
                  <a:pt x="20634" y="252"/>
                </a:lnTo>
                <a:lnTo>
                  <a:pt x="19493" y="560"/>
                </a:lnTo>
                <a:lnTo>
                  <a:pt x="18088" y="1007"/>
                </a:lnTo>
                <a:lnTo>
                  <a:pt x="16244" y="1511"/>
                </a:lnTo>
                <a:lnTo>
                  <a:pt x="14400" y="2154"/>
                </a:lnTo>
                <a:lnTo>
                  <a:pt x="12380" y="2826"/>
                </a:lnTo>
                <a:lnTo>
                  <a:pt x="10273" y="3609"/>
                </a:lnTo>
                <a:lnTo>
                  <a:pt x="8166" y="4449"/>
                </a:lnTo>
                <a:lnTo>
                  <a:pt x="6234" y="5344"/>
                </a:lnTo>
                <a:lnTo>
                  <a:pt x="4478" y="6295"/>
                </a:lnTo>
                <a:lnTo>
                  <a:pt x="2810" y="7303"/>
                </a:lnTo>
                <a:lnTo>
                  <a:pt x="1493" y="8338"/>
                </a:lnTo>
                <a:lnTo>
                  <a:pt x="615" y="9373"/>
                </a:lnTo>
                <a:lnTo>
                  <a:pt x="88" y="10436"/>
                </a:lnTo>
                <a:lnTo>
                  <a:pt x="88" y="11583"/>
                </a:lnTo>
                <a:lnTo>
                  <a:pt x="0" y="11807"/>
                </a:lnTo>
                <a:lnTo>
                  <a:pt x="0" y="12115"/>
                </a:lnTo>
                <a:lnTo>
                  <a:pt x="88" y="12563"/>
                </a:lnTo>
                <a:lnTo>
                  <a:pt x="263" y="13094"/>
                </a:lnTo>
                <a:lnTo>
                  <a:pt x="527" y="13682"/>
                </a:lnTo>
                <a:lnTo>
                  <a:pt x="1054" y="14381"/>
                </a:lnTo>
                <a:lnTo>
                  <a:pt x="1756" y="15109"/>
                </a:lnTo>
                <a:lnTo>
                  <a:pt x="2722" y="15892"/>
                </a:lnTo>
                <a:lnTo>
                  <a:pt x="4127" y="16704"/>
                </a:lnTo>
                <a:lnTo>
                  <a:pt x="5795" y="17543"/>
                </a:lnTo>
                <a:lnTo>
                  <a:pt x="7902" y="18410"/>
                </a:lnTo>
                <a:lnTo>
                  <a:pt x="10361" y="19222"/>
                </a:lnTo>
                <a:lnTo>
                  <a:pt x="13434" y="20061"/>
                </a:lnTo>
                <a:lnTo>
                  <a:pt x="16946" y="20845"/>
                </a:lnTo>
                <a:lnTo>
                  <a:pt x="21073" y="21600"/>
                </a:lnTo>
                <a:lnTo>
                  <a:pt x="20898" y="21544"/>
                </a:lnTo>
                <a:lnTo>
                  <a:pt x="20371" y="21404"/>
                </a:lnTo>
                <a:lnTo>
                  <a:pt x="19493" y="21152"/>
                </a:lnTo>
                <a:lnTo>
                  <a:pt x="18351" y="20845"/>
                </a:lnTo>
                <a:lnTo>
                  <a:pt x="17034" y="20453"/>
                </a:lnTo>
                <a:lnTo>
                  <a:pt x="15541" y="19977"/>
                </a:lnTo>
                <a:lnTo>
                  <a:pt x="14049" y="19390"/>
                </a:lnTo>
                <a:lnTo>
                  <a:pt x="12468" y="18746"/>
                </a:lnTo>
                <a:lnTo>
                  <a:pt x="10888" y="18019"/>
                </a:lnTo>
                <a:lnTo>
                  <a:pt x="9307" y="17263"/>
                </a:lnTo>
                <a:lnTo>
                  <a:pt x="7990" y="16424"/>
                </a:lnTo>
                <a:lnTo>
                  <a:pt x="6761" y="15528"/>
                </a:lnTo>
                <a:lnTo>
                  <a:pt x="5795" y="14549"/>
                </a:lnTo>
                <a:lnTo>
                  <a:pt x="5093" y="13542"/>
                </a:lnTo>
                <a:lnTo>
                  <a:pt x="4654" y="12479"/>
                </a:lnTo>
                <a:lnTo>
                  <a:pt x="4654" y="11136"/>
                </a:lnTo>
                <a:lnTo>
                  <a:pt x="4741" y="10828"/>
                </a:lnTo>
                <a:lnTo>
                  <a:pt x="4917" y="10436"/>
                </a:lnTo>
                <a:lnTo>
                  <a:pt x="5180" y="9961"/>
                </a:lnTo>
                <a:lnTo>
                  <a:pt x="5532" y="9345"/>
                </a:lnTo>
                <a:lnTo>
                  <a:pt x="6059" y="8702"/>
                </a:lnTo>
                <a:lnTo>
                  <a:pt x="6761" y="7946"/>
                </a:lnTo>
                <a:lnTo>
                  <a:pt x="7639" y="7135"/>
                </a:lnTo>
                <a:lnTo>
                  <a:pt x="8780" y="6267"/>
                </a:lnTo>
                <a:lnTo>
                  <a:pt x="10098" y="5344"/>
                </a:lnTo>
                <a:lnTo>
                  <a:pt x="11854" y="4337"/>
                </a:lnTo>
                <a:lnTo>
                  <a:pt x="13698" y="3302"/>
                </a:lnTo>
                <a:lnTo>
                  <a:pt x="15980" y="2238"/>
                </a:lnTo>
                <a:lnTo>
                  <a:pt x="18615" y="1147"/>
                </a:lnTo>
                <a:lnTo>
                  <a:pt x="21600" y="0"/>
                </a:lnTo>
                <a:close/>
              </a:path>
            </a:pathLst>
          </a:custGeom>
          <a:solidFill>
            <a:srgbClr val="59BAE5"/>
          </a:solidFill>
          <a:ln w="12600">
            <a:noFill/>
          </a:ln>
        </p:spPr>
        <p:style>
          <a:lnRef idx="0">
            <a:scrgbClr r="0" g="0" b="0"/>
          </a:lnRef>
          <a:fillRef idx="0">
            <a:scrgbClr r="0" g="0" b="0"/>
          </a:fillRef>
          <a:effectRef idx="0">
            <a:scrgbClr r="0" g="0" b="0"/>
          </a:effectRef>
          <a:fontRef idx="minor"/>
        </p:style>
      </p:sp>
      <p:sp>
        <p:nvSpPr>
          <p:cNvPr id="1023" name="CustomShape 36"/>
          <p:cNvSpPr/>
          <p:nvPr/>
        </p:nvSpPr>
        <p:spPr>
          <a:xfrm>
            <a:off x="3052440" y="2036160"/>
            <a:ext cx="33120" cy="115920"/>
          </a:xfrm>
          <a:custGeom>
            <a:avLst/>
            <a:gdLst/>
            <a:ahLst/>
            <a:cxnLst/>
            <a:rect l="l" t="t" r="r" b="b"/>
            <a:pathLst>
              <a:path w="21600" h="21600">
                <a:moveTo>
                  <a:pt x="0" y="0"/>
                </a:moveTo>
                <a:lnTo>
                  <a:pt x="313" y="73"/>
                </a:lnTo>
                <a:lnTo>
                  <a:pt x="1148" y="364"/>
                </a:lnTo>
                <a:lnTo>
                  <a:pt x="2504" y="800"/>
                </a:lnTo>
                <a:lnTo>
                  <a:pt x="4278" y="1418"/>
                </a:lnTo>
                <a:lnTo>
                  <a:pt x="6052" y="2218"/>
                </a:lnTo>
                <a:lnTo>
                  <a:pt x="7930" y="3200"/>
                </a:lnTo>
                <a:lnTo>
                  <a:pt x="9704" y="4291"/>
                </a:lnTo>
                <a:lnTo>
                  <a:pt x="11374" y="5600"/>
                </a:lnTo>
                <a:lnTo>
                  <a:pt x="12730" y="7055"/>
                </a:lnTo>
                <a:lnTo>
                  <a:pt x="13670" y="8655"/>
                </a:lnTo>
                <a:lnTo>
                  <a:pt x="13983" y="10436"/>
                </a:lnTo>
                <a:lnTo>
                  <a:pt x="13670" y="12364"/>
                </a:lnTo>
                <a:lnTo>
                  <a:pt x="12522" y="14436"/>
                </a:lnTo>
                <a:lnTo>
                  <a:pt x="10435" y="16691"/>
                </a:lnTo>
                <a:lnTo>
                  <a:pt x="7304" y="19091"/>
                </a:lnTo>
                <a:lnTo>
                  <a:pt x="2922" y="21600"/>
                </a:lnTo>
                <a:lnTo>
                  <a:pt x="3443" y="21455"/>
                </a:lnTo>
                <a:lnTo>
                  <a:pt x="4800" y="21055"/>
                </a:lnTo>
                <a:lnTo>
                  <a:pt x="6783" y="20436"/>
                </a:lnTo>
                <a:lnTo>
                  <a:pt x="9078" y="19527"/>
                </a:lnTo>
                <a:lnTo>
                  <a:pt x="11687" y="18436"/>
                </a:lnTo>
                <a:lnTo>
                  <a:pt x="14400" y="17200"/>
                </a:lnTo>
                <a:lnTo>
                  <a:pt x="16904" y="15818"/>
                </a:lnTo>
                <a:lnTo>
                  <a:pt x="19096" y="14255"/>
                </a:lnTo>
                <a:lnTo>
                  <a:pt x="20765" y="12618"/>
                </a:lnTo>
                <a:lnTo>
                  <a:pt x="21600" y="10909"/>
                </a:lnTo>
                <a:lnTo>
                  <a:pt x="21600" y="9127"/>
                </a:lnTo>
                <a:lnTo>
                  <a:pt x="20348" y="7309"/>
                </a:lnTo>
                <a:lnTo>
                  <a:pt x="17739" y="5455"/>
                </a:lnTo>
                <a:lnTo>
                  <a:pt x="13670" y="3600"/>
                </a:lnTo>
                <a:lnTo>
                  <a:pt x="7826" y="1782"/>
                </a:lnTo>
                <a:lnTo>
                  <a:pt x="0"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24" name="CustomShape 37"/>
          <p:cNvSpPr/>
          <p:nvPr/>
        </p:nvSpPr>
        <p:spPr>
          <a:xfrm>
            <a:off x="2571120" y="2246760"/>
            <a:ext cx="154440" cy="74520"/>
          </a:xfrm>
          <a:custGeom>
            <a:avLst/>
            <a:gdLst/>
            <a:ahLst/>
            <a:cxnLst/>
            <a:rect l="l" t="t" r="r" b="b"/>
            <a:pathLst>
              <a:path w="21600" h="21600">
                <a:moveTo>
                  <a:pt x="0" y="0"/>
                </a:moveTo>
                <a:lnTo>
                  <a:pt x="0" y="57"/>
                </a:lnTo>
                <a:lnTo>
                  <a:pt x="45" y="226"/>
                </a:lnTo>
                <a:lnTo>
                  <a:pt x="90" y="509"/>
                </a:lnTo>
                <a:lnTo>
                  <a:pt x="181" y="961"/>
                </a:lnTo>
                <a:lnTo>
                  <a:pt x="294" y="1470"/>
                </a:lnTo>
                <a:lnTo>
                  <a:pt x="429" y="2036"/>
                </a:lnTo>
                <a:lnTo>
                  <a:pt x="610" y="2658"/>
                </a:lnTo>
                <a:lnTo>
                  <a:pt x="813" y="3393"/>
                </a:lnTo>
                <a:lnTo>
                  <a:pt x="1062" y="4184"/>
                </a:lnTo>
                <a:lnTo>
                  <a:pt x="1333" y="5032"/>
                </a:lnTo>
                <a:lnTo>
                  <a:pt x="1695" y="5881"/>
                </a:lnTo>
                <a:lnTo>
                  <a:pt x="2056" y="6898"/>
                </a:lnTo>
                <a:lnTo>
                  <a:pt x="2463" y="7803"/>
                </a:lnTo>
                <a:lnTo>
                  <a:pt x="2915" y="8821"/>
                </a:lnTo>
                <a:lnTo>
                  <a:pt x="3434" y="9839"/>
                </a:lnTo>
                <a:lnTo>
                  <a:pt x="3999" y="10800"/>
                </a:lnTo>
                <a:lnTo>
                  <a:pt x="4609" y="11818"/>
                </a:lnTo>
                <a:lnTo>
                  <a:pt x="5287" y="12836"/>
                </a:lnTo>
                <a:lnTo>
                  <a:pt x="6010" y="13853"/>
                </a:lnTo>
                <a:lnTo>
                  <a:pt x="6801" y="14758"/>
                </a:lnTo>
                <a:lnTo>
                  <a:pt x="7637" y="15719"/>
                </a:lnTo>
                <a:lnTo>
                  <a:pt x="8563" y="16624"/>
                </a:lnTo>
                <a:lnTo>
                  <a:pt x="9535" y="17472"/>
                </a:lnTo>
                <a:lnTo>
                  <a:pt x="10574" y="18207"/>
                </a:lnTo>
                <a:lnTo>
                  <a:pt x="11681" y="18999"/>
                </a:lnTo>
                <a:lnTo>
                  <a:pt x="12879" y="19621"/>
                </a:lnTo>
                <a:lnTo>
                  <a:pt x="14144" y="20186"/>
                </a:lnTo>
                <a:lnTo>
                  <a:pt x="15477" y="20695"/>
                </a:lnTo>
                <a:lnTo>
                  <a:pt x="16900" y="21091"/>
                </a:lnTo>
                <a:lnTo>
                  <a:pt x="18369" y="21374"/>
                </a:lnTo>
                <a:lnTo>
                  <a:pt x="19951" y="21543"/>
                </a:lnTo>
                <a:lnTo>
                  <a:pt x="21600" y="21600"/>
                </a:lnTo>
                <a:lnTo>
                  <a:pt x="21464" y="21600"/>
                </a:lnTo>
                <a:lnTo>
                  <a:pt x="21306" y="21543"/>
                </a:lnTo>
                <a:lnTo>
                  <a:pt x="21080" y="21543"/>
                </a:lnTo>
                <a:lnTo>
                  <a:pt x="20809" y="21487"/>
                </a:lnTo>
                <a:lnTo>
                  <a:pt x="20470" y="21374"/>
                </a:lnTo>
                <a:lnTo>
                  <a:pt x="20041" y="21317"/>
                </a:lnTo>
                <a:lnTo>
                  <a:pt x="19612" y="21148"/>
                </a:lnTo>
                <a:lnTo>
                  <a:pt x="19115" y="20978"/>
                </a:lnTo>
                <a:lnTo>
                  <a:pt x="18595" y="20808"/>
                </a:lnTo>
                <a:lnTo>
                  <a:pt x="17985" y="20582"/>
                </a:lnTo>
                <a:lnTo>
                  <a:pt x="17375" y="20299"/>
                </a:lnTo>
                <a:lnTo>
                  <a:pt x="16697" y="19960"/>
                </a:lnTo>
                <a:lnTo>
                  <a:pt x="15997" y="19564"/>
                </a:lnTo>
                <a:lnTo>
                  <a:pt x="15274" y="19112"/>
                </a:lnTo>
                <a:lnTo>
                  <a:pt x="14483" y="18603"/>
                </a:lnTo>
                <a:lnTo>
                  <a:pt x="13692" y="18038"/>
                </a:lnTo>
                <a:lnTo>
                  <a:pt x="12879" y="17416"/>
                </a:lnTo>
                <a:lnTo>
                  <a:pt x="12043" y="16737"/>
                </a:lnTo>
                <a:lnTo>
                  <a:pt x="11162" y="16002"/>
                </a:lnTo>
                <a:lnTo>
                  <a:pt x="10280" y="15154"/>
                </a:lnTo>
                <a:lnTo>
                  <a:pt x="9354" y="14249"/>
                </a:lnTo>
                <a:lnTo>
                  <a:pt x="8450" y="13288"/>
                </a:lnTo>
                <a:lnTo>
                  <a:pt x="7524" y="12157"/>
                </a:lnTo>
                <a:lnTo>
                  <a:pt x="6575" y="11026"/>
                </a:lnTo>
                <a:lnTo>
                  <a:pt x="5649" y="9726"/>
                </a:lnTo>
                <a:lnTo>
                  <a:pt x="4677" y="8369"/>
                </a:lnTo>
                <a:lnTo>
                  <a:pt x="3751" y="6955"/>
                </a:lnTo>
                <a:lnTo>
                  <a:pt x="2802" y="5372"/>
                </a:lnTo>
                <a:lnTo>
                  <a:pt x="1853" y="3675"/>
                </a:lnTo>
                <a:lnTo>
                  <a:pt x="926" y="1923"/>
                </a:lnTo>
                <a:lnTo>
                  <a:pt x="0"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025" name="CustomShape 38"/>
          <p:cNvSpPr/>
          <p:nvPr/>
        </p:nvSpPr>
        <p:spPr>
          <a:xfrm>
            <a:off x="3089520" y="2076840"/>
            <a:ext cx="14760" cy="59040"/>
          </a:xfrm>
          <a:custGeom>
            <a:avLst/>
            <a:gdLst/>
            <a:ahLst/>
            <a:cxnLst/>
            <a:rect l="l" t="t" r="r" b="b"/>
            <a:pathLst>
              <a:path w="21600" h="21600">
                <a:moveTo>
                  <a:pt x="12096" y="0"/>
                </a:moveTo>
                <a:lnTo>
                  <a:pt x="12096" y="145"/>
                </a:lnTo>
                <a:lnTo>
                  <a:pt x="12744" y="1018"/>
                </a:lnTo>
                <a:lnTo>
                  <a:pt x="12960" y="1745"/>
                </a:lnTo>
                <a:lnTo>
                  <a:pt x="13176" y="2691"/>
                </a:lnTo>
                <a:lnTo>
                  <a:pt x="13392" y="3855"/>
                </a:lnTo>
                <a:lnTo>
                  <a:pt x="13608" y="5091"/>
                </a:lnTo>
                <a:lnTo>
                  <a:pt x="13392" y="6545"/>
                </a:lnTo>
                <a:lnTo>
                  <a:pt x="13176" y="8145"/>
                </a:lnTo>
                <a:lnTo>
                  <a:pt x="12528" y="9745"/>
                </a:lnTo>
                <a:lnTo>
                  <a:pt x="11664" y="11564"/>
                </a:lnTo>
                <a:lnTo>
                  <a:pt x="10368" y="13455"/>
                </a:lnTo>
                <a:lnTo>
                  <a:pt x="8424" y="15418"/>
                </a:lnTo>
                <a:lnTo>
                  <a:pt x="6048" y="17455"/>
                </a:lnTo>
                <a:lnTo>
                  <a:pt x="3240" y="19564"/>
                </a:lnTo>
                <a:lnTo>
                  <a:pt x="0" y="21600"/>
                </a:lnTo>
                <a:lnTo>
                  <a:pt x="1512" y="21091"/>
                </a:lnTo>
                <a:lnTo>
                  <a:pt x="3456" y="20509"/>
                </a:lnTo>
                <a:lnTo>
                  <a:pt x="5616" y="19709"/>
                </a:lnTo>
                <a:lnTo>
                  <a:pt x="8424" y="18691"/>
                </a:lnTo>
                <a:lnTo>
                  <a:pt x="11016" y="17455"/>
                </a:lnTo>
                <a:lnTo>
                  <a:pt x="13824" y="16145"/>
                </a:lnTo>
                <a:lnTo>
                  <a:pt x="16200" y="14691"/>
                </a:lnTo>
                <a:lnTo>
                  <a:pt x="18576" y="13018"/>
                </a:lnTo>
                <a:lnTo>
                  <a:pt x="20304" y="11345"/>
                </a:lnTo>
                <a:lnTo>
                  <a:pt x="21384" y="9527"/>
                </a:lnTo>
                <a:lnTo>
                  <a:pt x="21600" y="7709"/>
                </a:lnTo>
                <a:lnTo>
                  <a:pt x="20952" y="5818"/>
                </a:lnTo>
                <a:lnTo>
                  <a:pt x="19440" y="3855"/>
                </a:lnTo>
                <a:lnTo>
                  <a:pt x="16416" y="1891"/>
                </a:lnTo>
                <a:lnTo>
                  <a:pt x="12096" y="0"/>
                </a:lnTo>
                <a:close/>
              </a:path>
            </a:pathLst>
          </a:custGeom>
          <a:solidFill>
            <a:srgbClr val="000000"/>
          </a:solidFill>
          <a:ln w="12600">
            <a:noFill/>
          </a:ln>
        </p:spPr>
        <p:style>
          <a:lnRef idx="0">
            <a:scrgbClr r="0" g="0" b="0"/>
          </a:lnRef>
          <a:fillRef idx="0">
            <a:scrgbClr r="0" g="0" b="0"/>
          </a:fillRef>
          <a:effectRef idx="0">
            <a:scrgbClr r="0" g="0" b="0"/>
          </a:effectRef>
          <a:fontRef idx="minor"/>
        </p:style>
      </p:sp>
      <p:pic>
        <p:nvPicPr>
          <p:cNvPr id="1026" name="image.png"/>
          <p:cNvPicPr/>
          <p:nvPr/>
        </p:nvPicPr>
        <p:blipFill>
          <a:blip r:embed="rId21" cstate="print"/>
          <a:stretch/>
        </p:blipFill>
        <p:spPr>
          <a:xfrm>
            <a:off x="4928760" y="3352320"/>
            <a:ext cx="1013760" cy="128160"/>
          </a:xfrm>
          <a:prstGeom prst="rect">
            <a:avLst/>
          </a:prstGeom>
          <a:ln w="12600">
            <a:noFill/>
          </a:ln>
        </p:spPr>
      </p:pic>
      <p:sp>
        <p:nvSpPr>
          <p:cNvPr id="1027" name="CustomShape 39"/>
          <p:cNvSpPr/>
          <p:nvPr/>
        </p:nvSpPr>
        <p:spPr>
          <a:xfrm>
            <a:off x="0" y="169560"/>
            <a:ext cx="8999280" cy="685440"/>
          </a:xfrm>
          <a:prstGeom prst="rect">
            <a:avLst/>
          </a:prstGeom>
          <a:noFill/>
          <a:ln w="12600">
            <a:noFill/>
          </a:ln>
        </p:spPr>
        <p:style>
          <a:lnRef idx="0">
            <a:scrgbClr r="0" g="0" b="0"/>
          </a:lnRef>
          <a:fillRef idx="0">
            <a:scrgbClr r="0" g="0" b="0"/>
          </a:fillRef>
          <a:effectRef idx="0">
            <a:scrgbClr r="0" g="0" b="0"/>
          </a:effectRef>
          <a:fontRef idx="minor"/>
        </p:style>
        <p:txBody>
          <a:bodyPr lIns="41400" tIns="41400" rIns="41400" bIns="41400">
            <a:normAutofit/>
          </a:bodyPr>
          <a:lstStyle/>
          <a:p>
            <a:pPr>
              <a:lnSpc>
                <a:spcPct val="100000"/>
              </a:lnSpc>
            </a:pPr>
            <a:r>
              <a:rPr lang="en-US" sz="3300" b="1" strike="noStrike" spc="-1">
                <a:solidFill>
                  <a:srgbClr val="000000"/>
                </a:solidFill>
                <a:latin typeface="FuturaA Bk BT"/>
                <a:ea typeface="FuturaA Bk BT"/>
              </a:rPr>
              <a:t>«Конструктор» OmniPCX Enterprise</a:t>
            </a:r>
            <a:endParaRPr lang="en-US" sz="3300" b="0" strike="noStrike" spc="-1">
              <a:latin typeface="Arial"/>
            </a:endParaRPr>
          </a:p>
        </p:txBody>
      </p:sp>
      <p:pic>
        <p:nvPicPr>
          <p:cNvPr id="1028" name="image.jpeg"/>
          <p:cNvPicPr/>
          <p:nvPr/>
        </p:nvPicPr>
        <p:blipFill>
          <a:blip r:embed="rId22" cstate="print"/>
          <a:stretch/>
        </p:blipFill>
        <p:spPr>
          <a:xfrm>
            <a:off x="456480" y="3547800"/>
            <a:ext cx="532800" cy="489600"/>
          </a:xfrm>
          <a:prstGeom prst="rect">
            <a:avLst/>
          </a:prstGeom>
          <a:ln w="12600">
            <a:noFill/>
          </a:ln>
        </p:spPr>
      </p:pic>
      <p:pic>
        <p:nvPicPr>
          <p:cNvPr id="1029" name="image.jpeg"/>
          <p:cNvPicPr/>
          <p:nvPr/>
        </p:nvPicPr>
        <p:blipFill>
          <a:blip r:embed="rId23" cstate="print"/>
          <a:stretch/>
        </p:blipFill>
        <p:spPr>
          <a:xfrm>
            <a:off x="708840" y="3586320"/>
            <a:ext cx="201240" cy="133920"/>
          </a:xfrm>
          <a:prstGeom prst="rect">
            <a:avLst/>
          </a:prstGeom>
          <a:ln w="12600">
            <a:noFill/>
          </a:ln>
        </p:spPr>
      </p:pic>
      <p:pic>
        <p:nvPicPr>
          <p:cNvPr id="1030" name="phone1"/>
          <p:cNvPicPr/>
          <p:nvPr/>
        </p:nvPicPr>
        <p:blipFill>
          <a:blip r:embed="rId24" cstate="print"/>
          <a:stretch/>
        </p:blipFill>
        <p:spPr>
          <a:xfrm>
            <a:off x="380880" y="4114800"/>
            <a:ext cx="761400" cy="577800"/>
          </a:xfrm>
          <a:prstGeom prst="rect">
            <a:avLst/>
          </a:prstGeom>
          <a:ln w="12600">
            <a:noFill/>
          </a:ln>
        </p:spPr>
      </p:pic>
      <p:pic>
        <p:nvPicPr>
          <p:cNvPr id="1031" name="nextgen_fam"/>
          <p:cNvPicPr/>
          <p:nvPr/>
        </p:nvPicPr>
        <p:blipFill>
          <a:blip r:embed="rId25" cstate="print"/>
          <a:stretch/>
        </p:blipFill>
        <p:spPr>
          <a:xfrm>
            <a:off x="2484360" y="5445000"/>
            <a:ext cx="698760" cy="705960"/>
          </a:xfrm>
          <a:prstGeom prst="rect">
            <a:avLst/>
          </a:prstGeom>
          <a:ln w="12600">
            <a:noFill/>
          </a:ln>
        </p:spPr>
      </p:pic>
      <p:pic>
        <p:nvPicPr>
          <p:cNvPr id="1032" name="nextgen_fam"/>
          <p:cNvPicPr/>
          <p:nvPr/>
        </p:nvPicPr>
        <p:blipFill>
          <a:blip r:embed="rId25" cstate="print"/>
          <a:stretch/>
        </p:blipFill>
        <p:spPr>
          <a:xfrm>
            <a:off x="6156000" y="5445000"/>
            <a:ext cx="698760" cy="705960"/>
          </a:xfrm>
          <a:prstGeom prst="rect">
            <a:avLst/>
          </a:prstGeom>
          <a:ln w="12600">
            <a:noFill/>
          </a:ln>
        </p:spPr>
      </p:pic>
      <p:pic>
        <p:nvPicPr>
          <p:cNvPr id="1033" name="image.jpeg"/>
          <p:cNvPicPr/>
          <p:nvPr/>
        </p:nvPicPr>
        <p:blipFill>
          <a:blip r:embed="rId26" cstate="print"/>
          <a:stretch/>
        </p:blipFill>
        <p:spPr>
          <a:xfrm>
            <a:off x="2514240" y="3196800"/>
            <a:ext cx="685800" cy="11232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CustomShape 1"/>
          <p:cNvSpPr/>
          <p:nvPr/>
        </p:nvSpPr>
        <p:spPr>
          <a:xfrm>
            <a:off x="0" y="0"/>
            <a:ext cx="8577000" cy="7578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fontScale="92500" lnSpcReduction="10000"/>
          </a:bodyPr>
          <a:lstStyle/>
          <a:p>
            <a:pPr>
              <a:lnSpc>
                <a:spcPct val="100000"/>
              </a:lnSpc>
            </a:pPr>
            <a:r>
              <a:rPr lang="en-US" sz="2800" b="1" strike="noStrike" spc="-1">
                <a:solidFill>
                  <a:srgbClr val="000000"/>
                </a:solidFill>
                <a:latin typeface="Arial"/>
                <a:ea typeface="Arial"/>
              </a:rPr>
              <a:t>Конструктивы для размещения оборудования --  Media Gateways</a:t>
            </a:r>
            <a:endParaRPr lang="en-US" sz="2800" b="0" strike="noStrike" spc="-1">
              <a:latin typeface="Arial"/>
            </a:endParaRPr>
          </a:p>
        </p:txBody>
      </p:sp>
      <p:sp>
        <p:nvSpPr>
          <p:cNvPr id="1035" name="CustomShape 2"/>
          <p:cNvSpPr/>
          <p:nvPr/>
        </p:nvSpPr>
        <p:spPr>
          <a:xfrm>
            <a:off x="108360" y="1341720"/>
            <a:ext cx="7770600" cy="4262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marL="428040" indent="-427320">
              <a:lnSpc>
                <a:spcPct val="100000"/>
              </a:lnSpc>
              <a:spcBef>
                <a:spcPts val="1179"/>
              </a:spcBef>
              <a:buClr>
                <a:srgbClr val="FF4D00"/>
              </a:buClr>
              <a:buFont typeface="Helvetica"/>
              <a:buChar char=" "/>
            </a:pPr>
            <a:r>
              <a:rPr lang="en-US" sz="2800" b="1" strike="noStrike" spc="-1">
                <a:solidFill>
                  <a:srgbClr val="000000"/>
                </a:solidFill>
                <a:latin typeface="Arial"/>
                <a:ea typeface="Arial"/>
              </a:rPr>
              <a:t>IP Media Gateway (IP MG)</a:t>
            </a:r>
            <a:r>
              <a:t/>
            </a:r>
            <a:br/>
            <a:r>
              <a:t/>
            </a:r>
            <a:br/>
            <a:r>
              <a:t/>
            </a:r>
            <a:br/>
            <a:r>
              <a:t/>
            </a:r>
            <a:br/>
            <a:r>
              <a:rPr lang="en-US" sz="2400" b="1" strike="noStrike" spc="-1">
                <a:solidFill>
                  <a:srgbClr val="000000"/>
                </a:solidFill>
                <a:latin typeface="Arial"/>
                <a:ea typeface="Arial"/>
              </a:rPr>
              <a:t> </a:t>
            </a:r>
            <a:endParaRPr lang="en-US" sz="2400" b="0" strike="noStrike" spc="-1">
              <a:latin typeface="Arial"/>
            </a:endParaRPr>
          </a:p>
          <a:p>
            <a:pPr>
              <a:lnSpc>
                <a:spcPct val="100000"/>
              </a:lnSpc>
              <a:spcBef>
                <a:spcPts val="1179"/>
              </a:spcBef>
            </a:pPr>
            <a:endParaRPr lang="en-US" sz="2400" b="0" strike="noStrike" spc="-1">
              <a:latin typeface="Arial"/>
            </a:endParaRPr>
          </a:p>
          <a:p>
            <a:pPr marL="428040" indent="-427320">
              <a:lnSpc>
                <a:spcPct val="100000"/>
              </a:lnSpc>
              <a:spcBef>
                <a:spcPts val="1179"/>
              </a:spcBef>
              <a:buClr>
                <a:srgbClr val="FF4D00"/>
              </a:buClr>
              <a:buFont typeface="Helvetica"/>
              <a:buChar char=" "/>
            </a:pPr>
            <a:r>
              <a:rPr lang="en-US" sz="2800" b="1" strike="noStrike" spc="-1">
                <a:solidFill>
                  <a:srgbClr val="000000"/>
                </a:solidFill>
                <a:latin typeface="Arial"/>
                <a:ea typeface="Arial"/>
              </a:rPr>
              <a:t>Crystal IP Media Gateway</a:t>
            </a:r>
            <a:endParaRPr lang="en-US" sz="2800" b="0" strike="noStrike" spc="-1">
              <a:latin typeface="Arial"/>
            </a:endParaRPr>
          </a:p>
        </p:txBody>
      </p:sp>
      <p:pic>
        <p:nvPicPr>
          <p:cNvPr id="1036" name="alizesmall"/>
          <p:cNvPicPr/>
          <p:nvPr/>
        </p:nvPicPr>
        <p:blipFill>
          <a:blip r:embed="rId3" cstate="print"/>
          <a:stretch/>
        </p:blipFill>
        <p:spPr>
          <a:xfrm>
            <a:off x="686520" y="2133720"/>
            <a:ext cx="3198600" cy="1137960"/>
          </a:xfrm>
          <a:prstGeom prst="rect">
            <a:avLst/>
          </a:prstGeom>
          <a:ln w="12600">
            <a:noFill/>
          </a:ln>
        </p:spPr>
      </p:pic>
      <p:sp>
        <p:nvSpPr>
          <p:cNvPr id="1037" name="CustomShape 3"/>
          <p:cNvSpPr/>
          <p:nvPr/>
        </p:nvSpPr>
        <p:spPr>
          <a:xfrm>
            <a:off x="155520" y="1975680"/>
            <a:ext cx="4241520" cy="37008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ctr">
              <a:lnSpc>
                <a:spcPct val="100000"/>
              </a:lnSpc>
            </a:pPr>
            <a:r>
              <a:rPr lang="en-US" sz="1800" b="1" strike="noStrike" spc="-1">
                <a:solidFill>
                  <a:srgbClr val="000000"/>
                </a:solidFill>
                <a:latin typeface="Arial"/>
                <a:ea typeface="Arial"/>
              </a:rPr>
              <a:t>  Малая MR1 (3 слота)</a:t>
            </a:r>
            <a:endParaRPr lang="en-US" sz="1800" b="0" strike="noStrike" spc="-1">
              <a:latin typeface="Arial"/>
            </a:endParaRPr>
          </a:p>
        </p:txBody>
      </p:sp>
      <p:pic>
        <p:nvPicPr>
          <p:cNvPr id="1038" name="image.png"/>
          <p:cNvPicPr/>
          <p:nvPr/>
        </p:nvPicPr>
        <p:blipFill>
          <a:blip r:embed="rId4" cstate="print"/>
          <a:stretch/>
        </p:blipFill>
        <p:spPr>
          <a:xfrm>
            <a:off x="1090080" y="4638600"/>
            <a:ext cx="1674720" cy="2035800"/>
          </a:xfrm>
          <a:prstGeom prst="rect">
            <a:avLst/>
          </a:prstGeom>
          <a:ln w="12600">
            <a:noFill/>
          </a:ln>
        </p:spPr>
      </p:pic>
      <p:sp>
        <p:nvSpPr>
          <p:cNvPr id="1039" name="CustomShape 4"/>
          <p:cNvSpPr/>
          <p:nvPr/>
        </p:nvSpPr>
        <p:spPr>
          <a:xfrm>
            <a:off x="1552320" y="4061520"/>
            <a:ext cx="518760" cy="4672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2400" b="1" strike="noStrike" spc="-1">
                <a:solidFill>
                  <a:srgbClr val="000000"/>
                </a:solidFill>
                <a:latin typeface="Arial"/>
                <a:ea typeface="Arial"/>
              </a:rPr>
              <a:t>M2</a:t>
            </a:r>
            <a:endParaRPr lang="en-US" sz="2400" b="0" strike="noStrike" spc="-1">
              <a:latin typeface="Arial"/>
            </a:endParaRPr>
          </a:p>
        </p:txBody>
      </p:sp>
      <p:pic>
        <p:nvPicPr>
          <p:cNvPr id="1040" name="alizelarge"/>
          <p:cNvPicPr/>
          <p:nvPr/>
        </p:nvPicPr>
        <p:blipFill>
          <a:blip r:embed="rId5" cstate="print"/>
          <a:stretch/>
        </p:blipFill>
        <p:spPr>
          <a:xfrm>
            <a:off x="4877280" y="1829160"/>
            <a:ext cx="3599640" cy="1612440"/>
          </a:xfrm>
          <a:prstGeom prst="rect">
            <a:avLst/>
          </a:prstGeom>
          <a:ln w="12600">
            <a:noFill/>
          </a:ln>
        </p:spPr>
      </p:pic>
      <p:sp>
        <p:nvSpPr>
          <p:cNvPr id="1041" name="CustomShape 5"/>
          <p:cNvSpPr/>
          <p:nvPr/>
        </p:nvSpPr>
        <p:spPr>
          <a:xfrm>
            <a:off x="4768920" y="1598760"/>
            <a:ext cx="4110120" cy="37008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ctr">
              <a:lnSpc>
                <a:spcPct val="100000"/>
              </a:lnSpc>
            </a:pPr>
            <a:r>
              <a:rPr lang="en-US" sz="1800" b="1" strike="noStrike" spc="-1">
                <a:solidFill>
                  <a:srgbClr val="000000"/>
                </a:solidFill>
                <a:latin typeface="Arial"/>
                <a:ea typeface="Arial"/>
              </a:rPr>
              <a:t>  Большая MR3 (9 слотов)</a:t>
            </a:r>
            <a:endParaRPr lang="en-US" sz="1800" b="0" strike="noStrike" spc="-1">
              <a:latin typeface="Arial"/>
            </a:endParaRPr>
          </a:p>
        </p:txBody>
      </p:sp>
      <p:sp>
        <p:nvSpPr>
          <p:cNvPr id="1042" name="CustomShape 6"/>
          <p:cNvSpPr/>
          <p:nvPr/>
        </p:nvSpPr>
        <p:spPr>
          <a:xfrm>
            <a:off x="6747840" y="4476240"/>
            <a:ext cx="518760" cy="4672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2400" b="1" strike="noStrike" spc="-1">
                <a:solidFill>
                  <a:srgbClr val="000000"/>
                </a:solidFill>
                <a:latin typeface="Arial"/>
                <a:ea typeface="Arial"/>
              </a:rPr>
              <a:t>M3</a:t>
            </a:r>
            <a:endParaRPr lang="en-US" sz="2400" b="0" strike="noStrike" spc="-1">
              <a:latin typeface="Arial"/>
            </a:endParaRPr>
          </a:p>
        </p:txBody>
      </p:sp>
      <p:sp>
        <p:nvSpPr>
          <p:cNvPr id="1043" name="CustomShape 7"/>
          <p:cNvSpPr/>
          <p:nvPr/>
        </p:nvSpPr>
        <p:spPr>
          <a:xfrm>
            <a:off x="1833840" y="2964600"/>
            <a:ext cx="263520" cy="4672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2400" b="1" strike="noStrike" spc="-1">
                <a:solidFill>
                  <a:srgbClr val="000000"/>
                </a:solidFill>
                <a:latin typeface="Arial"/>
                <a:ea typeface="Arial"/>
              </a:rPr>
              <a:t>  </a:t>
            </a:r>
            <a:endParaRPr lang="en-US" sz="2400" b="0" strike="noStrike" spc="-1">
              <a:latin typeface="Arial"/>
            </a:endParaRPr>
          </a:p>
        </p:txBody>
      </p:sp>
      <p:pic>
        <p:nvPicPr>
          <p:cNvPr id="1044" name="M2 Pers avant (fermé)"/>
          <p:cNvPicPr/>
          <p:nvPr/>
        </p:nvPicPr>
        <p:blipFill>
          <a:blip r:embed="rId6" cstate="print"/>
          <a:stretch/>
        </p:blipFill>
        <p:spPr>
          <a:xfrm>
            <a:off x="5109840" y="4154040"/>
            <a:ext cx="1409400" cy="250704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image.png"/>
          <p:cNvPicPr/>
          <p:nvPr/>
        </p:nvPicPr>
        <p:blipFill>
          <a:blip r:embed="rId3" cstate="print"/>
          <a:stretch/>
        </p:blipFill>
        <p:spPr>
          <a:xfrm>
            <a:off x="4340160" y="1404000"/>
            <a:ext cx="3632400" cy="3692160"/>
          </a:xfrm>
          <a:prstGeom prst="rect">
            <a:avLst/>
          </a:prstGeom>
          <a:ln w="12600">
            <a:noFill/>
          </a:ln>
        </p:spPr>
      </p:pic>
      <p:sp>
        <p:nvSpPr>
          <p:cNvPr id="1046" name="Line 1"/>
          <p:cNvSpPr/>
          <p:nvPr/>
        </p:nvSpPr>
        <p:spPr>
          <a:xfrm>
            <a:off x="7836480" y="1792440"/>
            <a:ext cx="570960" cy="360"/>
          </a:xfrm>
          <a:prstGeom prst="line">
            <a:avLst/>
          </a:prstGeom>
          <a:ln/>
        </p:spPr>
        <p:style>
          <a:lnRef idx="0">
            <a:scrgbClr r="0" g="0" b="0"/>
          </a:lnRef>
          <a:fillRef idx="0">
            <a:scrgbClr r="0" g="0" b="0"/>
          </a:fillRef>
          <a:effectRef idx="0">
            <a:scrgbClr r="0" g="0" b="0"/>
          </a:effectRef>
          <a:fontRef idx="minor"/>
        </p:style>
      </p:sp>
      <p:sp>
        <p:nvSpPr>
          <p:cNvPr id="1047" name="Line 2"/>
          <p:cNvSpPr/>
          <p:nvPr/>
        </p:nvSpPr>
        <p:spPr>
          <a:xfrm>
            <a:off x="7419960" y="1608480"/>
            <a:ext cx="595080" cy="360"/>
          </a:xfrm>
          <a:prstGeom prst="line">
            <a:avLst/>
          </a:prstGeom>
          <a:ln/>
        </p:spPr>
        <p:style>
          <a:lnRef idx="0">
            <a:scrgbClr r="0" g="0" b="0"/>
          </a:lnRef>
          <a:fillRef idx="0">
            <a:scrgbClr r="0" g="0" b="0"/>
          </a:fillRef>
          <a:effectRef idx="0">
            <a:scrgbClr r="0" g="0" b="0"/>
          </a:effectRef>
          <a:fontRef idx="minor"/>
        </p:style>
      </p:sp>
      <p:sp>
        <p:nvSpPr>
          <p:cNvPr id="1048" name="Line 3"/>
          <p:cNvSpPr/>
          <p:nvPr/>
        </p:nvSpPr>
        <p:spPr>
          <a:xfrm>
            <a:off x="7855200" y="1608480"/>
            <a:ext cx="423720" cy="166680"/>
          </a:xfrm>
          <a:prstGeom prst="line">
            <a:avLst/>
          </a:prstGeom>
          <a:ln>
            <a:headEnd type="triangle" w="med" len="med"/>
            <a:tailEnd type="triangle" w="med" len="med"/>
          </a:ln>
        </p:spPr>
        <p:style>
          <a:lnRef idx="0">
            <a:scrgbClr r="0" g="0" b="0"/>
          </a:lnRef>
          <a:fillRef idx="0">
            <a:scrgbClr r="0" g="0" b="0"/>
          </a:fillRef>
          <a:effectRef idx="0">
            <a:scrgbClr r="0" g="0" b="0"/>
          </a:effectRef>
          <a:fontRef idx="minor"/>
        </p:style>
      </p:sp>
      <p:sp>
        <p:nvSpPr>
          <p:cNvPr id="1049" name="Line 4"/>
          <p:cNvSpPr/>
          <p:nvPr/>
        </p:nvSpPr>
        <p:spPr>
          <a:xfrm>
            <a:off x="4497480" y="4600800"/>
            <a:ext cx="360" cy="274320"/>
          </a:xfrm>
          <a:prstGeom prst="line">
            <a:avLst/>
          </a:prstGeom>
          <a:ln/>
        </p:spPr>
        <p:style>
          <a:lnRef idx="0">
            <a:scrgbClr r="0" g="0" b="0"/>
          </a:lnRef>
          <a:fillRef idx="0">
            <a:scrgbClr r="0" g="0" b="0"/>
          </a:fillRef>
          <a:effectRef idx="0">
            <a:scrgbClr r="0" g="0" b="0"/>
          </a:effectRef>
          <a:fontRef idx="minor"/>
        </p:style>
      </p:sp>
      <p:sp>
        <p:nvSpPr>
          <p:cNvPr id="1050" name="Line 5"/>
          <p:cNvSpPr/>
          <p:nvPr/>
        </p:nvSpPr>
        <p:spPr>
          <a:xfrm>
            <a:off x="7768080" y="4603680"/>
            <a:ext cx="360" cy="273960"/>
          </a:xfrm>
          <a:prstGeom prst="line">
            <a:avLst/>
          </a:prstGeom>
          <a:ln/>
        </p:spPr>
        <p:style>
          <a:lnRef idx="0">
            <a:scrgbClr r="0" g="0" b="0"/>
          </a:lnRef>
          <a:fillRef idx="0">
            <a:scrgbClr r="0" g="0" b="0"/>
          </a:fillRef>
          <a:effectRef idx="0">
            <a:scrgbClr r="0" g="0" b="0"/>
          </a:effectRef>
          <a:fontRef idx="minor"/>
        </p:style>
      </p:sp>
      <p:sp>
        <p:nvSpPr>
          <p:cNvPr id="1051" name="Line 6"/>
          <p:cNvSpPr/>
          <p:nvPr/>
        </p:nvSpPr>
        <p:spPr>
          <a:xfrm>
            <a:off x="4497480" y="4776120"/>
            <a:ext cx="3259080" cy="360"/>
          </a:xfrm>
          <a:prstGeom prst="line">
            <a:avLst/>
          </a:prstGeom>
          <a:ln>
            <a:headEnd type="triangle" w="med" len="med"/>
            <a:tailEnd type="triangle" w="med" len="med"/>
          </a:ln>
        </p:spPr>
        <p:style>
          <a:lnRef idx="0">
            <a:scrgbClr r="0" g="0" b="0"/>
          </a:lnRef>
          <a:fillRef idx="0">
            <a:scrgbClr r="0" g="0" b="0"/>
          </a:fillRef>
          <a:effectRef idx="0">
            <a:scrgbClr r="0" g="0" b="0"/>
          </a:effectRef>
          <a:fontRef idx="minor"/>
        </p:style>
      </p:sp>
      <p:sp>
        <p:nvSpPr>
          <p:cNvPr id="1052" name="CustomShape 7"/>
          <p:cNvSpPr/>
          <p:nvPr/>
        </p:nvSpPr>
        <p:spPr>
          <a:xfrm>
            <a:off x="5632920" y="4584960"/>
            <a:ext cx="1290240" cy="26892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nSpc>
                <a:spcPct val="90000"/>
              </a:lnSpc>
              <a:spcBef>
                <a:spcPts val="363"/>
              </a:spcBef>
            </a:pPr>
            <a:r>
              <a:rPr lang="en-US" sz="1200" b="1" strike="noStrike" spc="-1">
                <a:solidFill>
                  <a:srgbClr val="000000"/>
                </a:solidFill>
                <a:latin typeface="FuturaA Bk BT"/>
                <a:ea typeface="FuturaA Bk BT"/>
              </a:rPr>
              <a:t>длина 442mm</a:t>
            </a:r>
            <a:endParaRPr lang="en-US" sz="1200" b="0" strike="noStrike" spc="-1">
              <a:latin typeface="Arial"/>
            </a:endParaRPr>
          </a:p>
        </p:txBody>
      </p:sp>
      <p:sp>
        <p:nvSpPr>
          <p:cNvPr id="1053" name="CustomShape 8"/>
          <p:cNvSpPr/>
          <p:nvPr/>
        </p:nvSpPr>
        <p:spPr>
          <a:xfrm>
            <a:off x="7822080" y="1849320"/>
            <a:ext cx="776520" cy="478080"/>
          </a:xfrm>
          <a:prstGeom prst="rect">
            <a:avLst/>
          </a:prstGeom>
          <a:noFill/>
          <a:ln w="12600">
            <a:noFill/>
          </a:ln>
        </p:spPr>
        <p:style>
          <a:lnRef idx="0">
            <a:scrgbClr r="0" g="0" b="0"/>
          </a:lnRef>
          <a:fillRef idx="0">
            <a:scrgbClr r="0" g="0" b="0"/>
          </a:fillRef>
          <a:effectRef idx="0">
            <a:scrgbClr r="0" g="0" b="0"/>
          </a:effectRef>
          <a:fontRef idx="minor"/>
        </p:style>
        <p:txBody>
          <a:bodyPr wrap="none" lIns="43560" tIns="43560" rIns="43560" bIns="43560"/>
          <a:lstStyle/>
          <a:p>
            <a:pPr>
              <a:lnSpc>
                <a:spcPct val="90000"/>
              </a:lnSpc>
              <a:spcBef>
                <a:spcPts val="363"/>
              </a:spcBef>
            </a:pPr>
            <a:r>
              <a:rPr lang="en-US" sz="1200" b="1" strike="noStrike" spc="-1">
                <a:solidFill>
                  <a:srgbClr val="000000"/>
                </a:solidFill>
                <a:latin typeface="FuturaA Bk BT"/>
                <a:ea typeface="FuturaA Bk BT"/>
              </a:rPr>
              <a:t>глубина</a:t>
            </a:r>
            <a:endParaRPr lang="en-US" sz="1200" b="0" strike="noStrike" spc="-1">
              <a:latin typeface="Arial"/>
            </a:endParaRPr>
          </a:p>
          <a:p>
            <a:pPr>
              <a:lnSpc>
                <a:spcPct val="90000"/>
              </a:lnSpc>
              <a:spcBef>
                <a:spcPts val="363"/>
              </a:spcBef>
            </a:pPr>
            <a:r>
              <a:rPr lang="en-US" sz="1200" b="1" strike="noStrike" spc="-1">
                <a:solidFill>
                  <a:srgbClr val="000000"/>
                </a:solidFill>
                <a:latin typeface="FuturaA Bk BT"/>
                <a:ea typeface="FuturaA Bk BT"/>
              </a:rPr>
              <a:t>400mm</a:t>
            </a:r>
            <a:endParaRPr lang="en-US" sz="1200" b="0" strike="noStrike" spc="-1">
              <a:latin typeface="Arial"/>
            </a:endParaRPr>
          </a:p>
        </p:txBody>
      </p:sp>
      <p:sp>
        <p:nvSpPr>
          <p:cNvPr id="1054" name="CustomShape 9"/>
          <p:cNvSpPr/>
          <p:nvPr/>
        </p:nvSpPr>
        <p:spPr>
          <a:xfrm>
            <a:off x="141480" y="77040"/>
            <a:ext cx="8922240" cy="75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lnSpcReduction="10000"/>
          </a:bodyPr>
          <a:lstStyle/>
          <a:p>
            <a:pPr>
              <a:lnSpc>
                <a:spcPct val="90000"/>
              </a:lnSpc>
            </a:pPr>
            <a:r>
              <a:rPr lang="en-US" sz="2800" b="1" strike="noStrike" spc="-1">
                <a:solidFill>
                  <a:srgbClr val="000000"/>
                </a:solidFill>
                <a:latin typeface="Arial"/>
                <a:ea typeface="Arial"/>
              </a:rPr>
              <a:t>Omni PCX Enterprise</a:t>
            </a:r>
            <a:r>
              <a:t/>
            </a:r>
            <a:br/>
            <a:r>
              <a:rPr lang="en-US" sz="2800" b="1" strike="noStrike" spc="-1">
                <a:solidFill>
                  <a:srgbClr val="000000"/>
                </a:solidFill>
                <a:latin typeface="Arial"/>
                <a:ea typeface="Arial"/>
              </a:rPr>
              <a:t>Шлюзы Сommon Hardware MR1 / MR3</a:t>
            </a:r>
            <a:endParaRPr lang="en-US" sz="2800" b="0" strike="noStrike" spc="-1">
              <a:latin typeface="Arial"/>
            </a:endParaRPr>
          </a:p>
        </p:txBody>
      </p:sp>
      <p:sp>
        <p:nvSpPr>
          <p:cNvPr id="1055" name="CustomShape 10"/>
          <p:cNvSpPr/>
          <p:nvPr/>
        </p:nvSpPr>
        <p:spPr>
          <a:xfrm>
            <a:off x="657720" y="4678920"/>
            <a:ext cx="8456760" cy="1448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marL="168120" indent="-167400">
              <a:lnSpc>
                <a:spcPct val="100000"/>
              </a:lnSpc>
              <a:spcBef>
                <a:spcPts val="995"/>
              </a:spcBef>
              <a:buClr>
                <a:srgbClr val="FF4D00"/>
              </a:buClr>
              <a:buFont typeface="Helvetica"/>
              <a:buChar char=" "/>
            </a:pPr>
            <a:r>
              <a:rPr lang="en-US" sz="2400" b="0" strike="noStrike" spc="-1">
                <a:solidFill>
                  <a:srgbClr val="000000"/>
                </a:solidFill>
                <a:latin typeface="FuturaA Bk BT"/>
                <a:ea typeface="FuturaA Bk BT"/>
              </a:rPr>
              <a:t>"стек-энд-рэк" :</a:t>
            </a:r>
            <a:endParaRPr lang="en-US" sz="2400" b="0" strike="noStrike" spc="-1">
              <a:latin typeface="Arial"/>
            </a:endParaRPr>
          </a:p>
          <a:p>
            <a:pPr marL="407880" lvl="1" indent="-237600">
              <a:lnSpc>
                <a:spcPct val="100000"/>
              </a:lnSpc>
              <a:buClr>
                <a:srgbClr val="FF4D00"/>
              </a:buClr>
              <a:buFont typeface="Helvetica"/>
              <a:buChar char="■"/>
            </a:pPr>
            <a:r>
              <a:rPr lang="en-US" sz="2000" b="1" strike="noStrike" spc="-1">
                <a:solidFill>
                  <a:srgbClr val="000000"/>
                </a:solidFill>
                <a:latin typeface="FuturaA Bk BT"/>
                <a:ea typeface="FuturaA Bk BT"/>
              </a:rPr>
              <a:t>до 3-х любых конструктивов могут быть соединены локально</a:t>
            </a:r>
            <a:endParaRPr lang="en-US" sz="2000" b="0" strike="noStrike" spc="-1">
              <a:latin typeface="Arial"/>
            </a:endParaRPr>
          </a:p>
          <a:p>
            <a:pPr marL="407880" lvl="1" indent="-237600">
              <a:lnSpc>
                <a:spcPct val="100000"/>
              </a:lnSpc>
              <a:buClr>
                <a:srgbClr val="FF4D00"/>
              </a:buClr>
              <a:buFont typeface="Helvetica"/>
              <a:buChar char="■"/>
            </a:pPr>
            <a:r>
              <a:rPr lang="en-US" sz="2000" b="1" strike="noStrike" spc="-1">
                <a:solidFill>
                  <a:srgbClr val="000000"/>
                </a:solidFill>
                <a:latin typeface="FuturaA Bk BT"/>
                <a:ea typeface="FuturaA Bk BT"/>
              </a:rPr>
              <a:t>исполнение 19»</a:t>
            </a:r>
            <a:endParaRPr lang="en-US" sz="2000" b="0" strike="noStrike" spc="-1">
              <a:latin typeface="Arial"/>
            </a:endParaRPr>
          </a:p>
          <a:p>
            <a:pPr marL="407880" lvl="1" indent="-237600">
              <a:lnSpc>
                <a:spcPct val="100000"/>
              </a:lnSpc>
              <a:buClr>
                <a:srgbClr val="FF4D00"/>
              </a:buClr>
              <a:buFont typeface="Helvetica"/>
              <a:buChar char="■"/>
            </a:pPr>
            <a:r>
              <a:rPr lang="en-US" sz="2000" b="1" strike="noStrike" spc="-1">
                <a:solidFill>
                  <a:srgbClr val="000000"/>
                </a:solidFill>
                <a:latin typeface="FuturaA Bk BT"/>
                <a:ea typeface="FuturaA Bk BT"/>
              </a:rPr>
              <a:t>подходит для IPT и телефонизации небольших объектов</a:t>
            </a:r>
            <a:endParaRPr lang="en-US" sz="20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CustomShape 1"/>
          <p:cNvSpPr/>
          <p:nvPr/>
        </p:nvSpPr>
        <p:spPr>
          <a:xfrm>
            <a:off x="158760" y="1405440"/>
            <a:ext cx="8825760" cy="13791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1900" b="1" strike="noStrike" spc="-1">
                <a:solidFill>
                  <a:srgbClr val="000000"/>
                </a:solidFill>
                <a:latin typeface="FuturaA Bk BT"/>
                <a:ea typeface="FuturaA Bk BT"/>
              </a:rPr>
              <a:t>Продукты и решения :</a:t>
            </a:r>
            <a:endParaRPr lang="en-US" sz="1900" b="0" strike="noStrike" spc="-1">
              <a:latin typeface="Arial"/>
            </a:endParaRPr>
          </a:p>
          <a:p>
            <a:pPr marL="514800" lvl="1" indent="-195120">
              <a:lnSpc>
                <a:spcPct val="100000"/>
              </a:lnSpc>
              <a:buClr>
                <a:srgbClr val="000000"/>
              </a:buClr>
              <a:buFont typeface="Arial"/>
              <a:buChar char="▪"/>
            </a:pPr>
            <a:r>
              <a:rPr lang="en-US" sz="1700" b="0" strike="noStrike" spc="-1">
                <a:solidFill>
                  <a:srgbClr val="000000"/>
                </a:solidFill>
                <a:latin typeface="FuturaA Bk BT"/>
                <a:ea typeface="FuturaA Bk BT"/>
              </a:rPr>
              <a:t>IP-телефония, мультимедиа-коммуникации</a:t>
            </a:r>
            <a:endParaRPr lang="en-US" sz="1700" b="0" strike="noStrike" spc="-1">
              <a:latin typeface="Arial"/>
            </a:endParaRPr>
          </a:p>
          <a:p>
            <a:pPr marL="514800" lvl="1" indent="-195120">
              <a:lnSpc>
                <a:spcPct val="100000"/>
              </a:lnSpc>
              <a:buClr>
                <a:srgbClr val="000000"/>
              </a:buClr>
              <a:buFont typeface="Arial"/>
              <a:buChar char="▪"/>
            </a:pPr>
            <a:r>
              <a:rPr lang="en-US" sz="1700" b="0" strike="noStrike" spc="-1">
                <a:solidFill>
                  <a:srgbClr val="000000"/>
                </a:solidFill>
                <a:latin typeface="FuturaA Bk BT"/>
                <a:ea typeface="FuturaA Bk BT"/>
              </a:rPr>
              <a:t>Контакт-центры и коммуникационные приложения для вертикальных сегментов</a:t>
            </a:r>
            <a:endParaRPr lang="en-US" sz="1700" b="0" strike="noStrike" spc="-1">
              <a:latin typeface="Arial"/>
            </a:endParaRPr>
          </a:p>
          <a:p>
            <a:pPr marL="514800" lvl="1" indent="-195120">
              <a:lnSpc>
                <a:spcPct val="100000"/>
              </a:lnSpc>
              <a:buClr>
                <a:srgbClr val="000000"/>
              </a:buClr>
              <a:buFont typeface="Arial"/>
              <a:buChar char="▪"/>
            </a:pPr>
            <a:r>
              <a:rPr lang="en-US" sz="1700" b="0" strike="noStrike" spc="-1">
                <a:solidFill>
                  <a:srgbClr val="000000"/>
                </a:solidFill>
                <a:latin typeface="FuturaA Bk BT"/>
                <a:ea typeface="FuturaA Bk BT"/>
              </a:rPr>
              <a:t>IP-сети для предприятий</a:t>
            </a:r>
            <a:endParaRPr lang="en-US" sz="1700" b="0" strike="noStrike" spc="-1">
              <a:latin typeface="Arial"/>
            </a:endParaRPr>
          </a:p>
          <a:p>
            <a:pPr marL="514800" lvl="1" indent="-195120">
              <a:lnSpc>
                <a:spcPct val="100000"/>
              </a:lnSpc>
              <a:buClr>
                <a:srgbClr val="000000"/>
              </a:buClr>
              <a:buFont typeface="Arial"/>
              <a:buChar char="▪"/>
            </a:pPr>
            <a:r>
              <a:rPr lang="en-US" sz="1700" b="0" strike="noStrike" spc="-1">
                <a:solidFill>
                  <a:srgbClr val="000000"/>
                </a:solidFill>
                <a:latin typeface="FuturaA Bk BT"/>
                <a:ea typeface="FuturaA Bk BT"/>
              </a:rPr>
              <a:t>Cloud-ready-решения OTEC и облачные решения Rainbow</a:t>
            </a:r>
            <a:endParaRPr lang="en-US" sz="1700" b="0" strike="noStrike" spc="-1">
              <a:latin typeface="Arial"/>
            </a:endParaRPr>
          </a:p>
        </p:txBody>
      </p:sp>
      <p:sp>
        <p:nvSpPr>
          <p:cNvPr id="599" name="CustomShape 2"/>
          <p:cNvSpPr/>
          <p:nvPr/>
        </p:nvSpPr>
        <p:spPr>
          <a:xfrm>
            <a:off x="214200" y="4182120"/>
            <a:ext cx="4353120" cy="1985040"/>
          </a:xfrm>
          <a:prstGeom prst="rect">
            <a:avLst/>
          </a:prstGeom>
          <a:noFill/>
          <a:ln w="12600">
            <a:noFill/>
          </a:ln>
        </p:spPr>
        <p:style>
          <a:lnRef idx="0">
            <a:scrgbClr r="0" g="0" b="0"/>
          </a:lnRef>
          <a:fillRef idx="0">
            <a:scrgbClr r="0" g="0" b="0"/>
          </a:fillRef>
          <a:effectRef idx="0">
            <a:scrgbClr r="0" g="0" b="0"/>
          </a:effectRef>
          <a:fontRef idx="minor"/>
        </p:style>
        <p:txBody>
          <a:bodyPr lIns="41400" tIns="41400" rIns="41400" bIns="41400" anchor="ctr"/>
          <a:lstStyle/>
          <a:p>
            <a:pPr>
              <a:lnSpc>
                <a:spcPct val="85000"/>
              </a:lnSpc>
              <a:spcBef>
                <a:spcPts val="601"/>
              </a:spcBef>
            </a:pPr>
            <a:r>
              <a:rPr lang="en-US" sz="2000" b="1" strike="noStrike" spc="-1">
                <a:solidFill>
                  <a:srgbClr val="FF9900"/>
                </a:solidFill>
                <a:latin typeface="FuturaA Bk BT"/>
                <a:ea typeface="FuturaA Bk BT"/>
              </a:rPr>
              <a:t>830,000 </a:t>
            </a:r>
            <a:r>
              <a:rPr lang="en-US" sz="1600" b="1" strike="noStrike" spc="-1">
                <a:solidFill>
                  <a:srgbClr val="000000"/>
                </a:solidFill>
                <a:latin typeface="FuturaA Bk BT"/>
                <a:ea typeface="FuturaA Bk BT"/>
              </a:rPr>
              <a:t>заказчиков, 130 стран</a:t>
            </a:r>
            <a:endParaRPr lang="en-US" sz="1600" b="0" strike="noStrike" spc="-1">
              <a:latin typeface="Arial"/>
            </a:endParaRPr>
          </a:p>
          <a:p>
            <a:pPr>
              <a:lnSpc>
                <a:spcPct val="85000"/>
              </a:lnSpc>
              <a:spcBef>
                <a:spcPts val="601"/>
              </a:spcBef>
            </a:pPr>
            <a:r>
              <a:rPr lang="en-US" sz="2000" b="1" strike="noStrike" spc="-1">
                <a:solidFill>
                  <a:srgbClr val="FF9900"/>
                </a:solidFill>
                <a:latin typeface="FuturaA Bk BT"/>
                <a:ea typeface="FuturaA Bk BT"/>
              </a:rPr>
              <a:t>85 миллионов </a:t>
            </a:r>
            <a:r>
              <a:rPr lang="en-US" sz="1600" b="1" strike="noStrike" spc="-1">
                <a:solidFill>
                  <a:srgbClr val="000000"/>
                </a:solidFill>
                <a:latin typeface="FuturaA Bk BT"/>
                <a:ea typeface="FuturaA Bk BT"/>
              </a:rPr>
              <a:t>линий установлено</a:t>
            </a:r>
            <a:endParaRPr lang="en-US" sz="1600" b="0" strike="noStrike" spc="-1">
              <a:latin typeface="Arial"/>
            </a:endParaRPr>
          </a:p>
          <a:p>
            <a:pPr>
              <a:lnSpc>
                <a:spcPct val="85000"/>
              </a:lnSpc>
              <a:spcBef>
                <a:spcPts val="601"/>
              </a:spcBef>
            </a:pPr>
            <a:r>
              <a:rPr lang="en-US" sz="2000" b="1" strike="noStrike" spc="-1">
                <a:solidFill>
                  <a:srgbClr val="FF9900"/>
                </a:solidFill>
                <a:latin typeface="FuturaA Bk BT"/>
                <a:ea typeface="FuturaA Bk BT"/>
              </a:rPr>
              <a:t>№1 </a:t>
            </a:r>
            <a:r>
              <a:rPr lang="en-US" sz="1600" b="1" strike="noStrike" spc="-1">
                <a:solidFill>
                  <a:srgbClr val="000000"/>
                </a:solidFill>
                <a:latin typeface="FuturaA Bk BT"/>
                <a:ea typeface="FuturaA Bk BT"/>
              </a:rPr>
              <a:t>IP-PBX в Европе c 32% рынка</a:t>
            </a:r>
            <a:endParaRPr lang="en-US" sz="1600" b="0" strike="noStrike" spc="-1">
              <a:latin typeface="Arial"/>
            </a:endParaRPr>
          </a:p>
          <a:p>
            <a:pPr>
              <a:lnSpc>
                <a:spcPct val="85000"/>
              </a:lnSpc>
              <a:spcBef>
                <a:spcPts val="400"/>
              </a:spcBef>
            </a:pPr>
            <a:r>
              <a:rPr lang="en-US" sz="1600" b="1" strike="noStrike" spc="-1">
                <a:solidFill>
                  <a:srgbClr val="FF6600"/>
                </a:solidFill>
                <a:latin typeface="FuturaA Bk BT"/>
                <a:ea typeface="FuturaA Bk BT"/>
              </a:rPr>
              <a:t>13,5%</a:t>
            </a:r>
            <a:r>
              <a:rPr lang="en-US" sz="1600" b="1" strike="noStrike" spc="-1">
                <a:solidFill>
                  <a:srgbClr val="000000"/>
                </a:solidFill>
                <a:latin typeface="FuturaA Bk BT"/>
                <a:ea typeface="FuturaA Bk BT"/>
              </a:rPr>
              <a:t> от  объема продаж инвестируются в R&amp;D</a:t>
            </a:r>
            <a:endParaRPr lang="en-US" sz="1600" b="0" strike="noStrike" spc="-1">
              <a:latin typeface="Arial"/>
            </a:endParaRPr>
          </a:p>
          <a:p>
            <a:pPr>
              <a:lnSpc>
                <a:spcPct val="85000"/>
              </a:lnSpc>
              <a:spcBef>
                <a:spcPts val="400"/>
              </a:spcBef>
            </a:pPr>
            <a:r>
              <a:rPr lang="en-US" sz="1600" b="1" strike="noStrike" spc="-1">
                <a:solidFill>
                  <a:srgbClr val="FF9300"/>
                </a:solidFill>
                <a:latin typeface="FuturaA Bk BT"/>
                <a:ea typeface="FuturaA Bk BT"/>
              </a:rPr>
              <a:t>2700</a:t>
            </a:r>
            <a:r>
              <a:rPr lang="en-US" sz="1600" b="1" strike="noStrike" spc="-1">
                <a:solidFill>
                  <a:srgbClr val="000000"/>
                </a:solidFill>
                <a:latin typeface="FuturaA Bk BT"/>
                <a:ea typeface="FuturaA Bk BT"/>
              </a:rPr>
              <a:t> сотрудников</a:t>
            </a:r>
            <a:endParaRPr lang="en-US" sz="1600" b="0" strike="noStrike" spc="-1">
              <a:latin typeface="Arial"/>
            </a:endParaRPr>
          </a:p>
        </p:txBody>
      </p:sp>
      <p:sp>
        <p:nvSpPr>
          <p:cNvPr id="600" name="CustomShape 3"/>
          <p:cNvSpPr/>
          <p:nvPr/>
        </p:nvSpPr>
        <p:spPr>
          <a:xfrm>
            <a:off x="4284000" y="4149000"/>
            <a:ext cx="4599720" cy="2107080"/>
          </a:xfrm>
          <a:prstGeom prst="rect">
            <a:avLst/>
          </a:prstGeom>
          <a:noFill/>
          <a:ln w="12600">
            <a:noFill/>
          </a:ln>
        </p:spPr>
        <p:style>
          <a:lnRef idx="0">
            <a:scrgbClr r="0" g="0" b="0"/>
          </a:lnRef>
          <a:fillRef idx="0">
            <a:scrgbClr r="0" g="0" b="0"/>
          </a:fillRef>
          <a:effectRef idx="0">
            <a:scrgbClr r="0" g="0" b="0"/>
          </a:effectRef>
          <a:fontRef idx="minor"/>
        </p:style>
        <p:txBody>
          <a:bodyPr lIns="41400" tIns="41400" rIns="41400" bIns="41400" anchor="ctr"/>
          <a:lstStyle/>
          <a:p>
            <a:pPr algn="r">
              <a:lnSpc>
                <a:spcPct val="85000"/>
              </a:lnSpc>
              <a:spcBef>
                <a:spcPts val="601"/>
              </a:spcBef>
            </a:pPr>
            <a:r>
              <a:rPr lang="en-US" sz="2000" b="1" strike="noStrike" spc="-1" dirty="0">
                <a:solidFill>
                  <a:srgbClr val="FF9900"/>
                </a:solidFill>
                <a:latin typeface="FuturaA Bk BT"/>
                <a:ea typeface="FuturaA Bk BT"/>
              </a:rPr>
              <a:t>2900 </a:t>
            </a:r>
            <a:r>
              <a:rPr lang="en-US" sz="1600" b="1" strike="noStrike" spc="-1" dirty="0" err="1">
                <a:solidFill>
                  <a:srgbClr val="000000"/>
                </a:solidFill>
                <a:latin typeface="FuturaA Bk BT"/>
                <a:ea typeface="FuturaA Bk BT"/>
              </a:rPr>
              <a:t>партнёров</a:t>
            </a:r>
            <a:r>
              <a:rPr lang="en-US" sz="1600" b="1" strike="noStrike" spc="-1" dirty="0">
                <a:solidFill>
                  <a:srgbClr val="000000"/>
                </a:solidFill>
                <a:latin typeface="FuturaA Bk BT"/>
                <a:ea typeface="FuturaA Bk BT"/>
              </a:rPr>
              <a:t> </a:t>
            </a:r>
            <a:r>
              <a:rPr lang="en-US" sz="1600" b="1" strike="noStrike" spc="-1" dirty="0" err="1">
                <a:solidFill>
                  <a:srgbClr val="000000"/>
                </a:solidFill>
                <a:latin typeface="FuturaA Bk BT"/>
                <a:ea typeface="FuturaA Bk BT"/>
              </a:rPr>
              <a:t>по</a:t>
            </a:r>
            <a:r>
              <a:rPr lang="en-US" sz="1600" b="1" strike="noStrike" spc="-1" dirty="0">
                <a:solidFill>
                  <a:srgbClr val="000000"/>
                </a:solidFill>
                <a:latin typeface="FuturaA Bk BT"/>
                <a:ea typeface="FuturaA Bk BT"/>
              </a:rPr>
              <a:t> </a:t>
            </a:r>
            <a:r>
              <a:rPr lang="en-US" sz="1600" b="1" strike="noStrike" spc="-1" dirty="0" err="1">
                <a:solidFill>
                  <a:srgbClr val="000000"/>
                </a:solidFill>
                <a:latin typeface="FuturaA Bk BT"/>
                <a:ea typeface="FuturaA Bk BT"/>
              </a:rPr>
              <a:t>всему</a:t>
            </a:r>
            <a:r>
              <a:rPr lang="en-US" sz="1600" b="1" strike="noStrike" spc="-1" dirty="0">
                <a:solidFill>
                  <a:srgbClr val="000000"/>
                </a:solidFill>
                <a:latin typeface="FuturaA Bk BT"/>
                <a:ea typeface="FuturaA Bk BT"/>
              </a:rPr>
              <a:t> </a:t>
            </a:r>
            <a:r>
              <a:rPr lang="en-US" sz="1600" b="1" strike="noStrike" spc="-1" dirty="0" err="1">
                <a:solidFill>
                  <a:srgbClr val="000000"/>
                </a:solidFill>
                <a:latin typeface="FuturaA Bk BT"/>
                <a:ea typeface="FuturaA Bk BT"/>
              </a:rPr>
              <a:t>миру</a:t>
            </a:r>
            <a:endParaRPr lang="en-US" sz="1600" b="0" strike="noStrike" spc="-1" dirty="0">
              <a:latin typeface="Arial"/>
            </a:endParaRPr>
          </a:p>
          <a:p>
            <a:pPr algn="r">
              <a:lnSpc>
                <a:spcPct val="85000"/>
              </a:lnSpc>
              <a:spcBef>
                <a:spcPts val="601"/>
              </a:spcBef>
            </a:pPr>
            <a:r>
              <a:rPr lang="en-US" sz="2000" b="1" strike="noStrike" spc="-1" dirty="0">
                <a:solidFill>
                  <a:srgbClr val="FF9900"/>
                </a:solidFill>
                <a:latin typeface="FuturaA Bk BT"/>
                <a:ea typeface="FuturaA Bk BT"/>
              </a:rPr>
              <a:t>32 </a:t>
            </a:r>
            <a:r>
              <a:rPr lang="en-US" sz="2000" b="1" strike="noStrike" spc="-1" dirty="0" err="1">
                <a:solidFill>
                  <a:srgbClr val="FF9900"/>
                </a:solidFill>
                <a:latin typeface="FuturaA Bk BT"/>
                <a:ea typeface="FuturaA Bk BT"/>
              </a:rPr>
              <a:t>млн</a:t>
            </a:r>
            <a:r>
              <a:rPr lang="en-US" sz="2000" b="1" strike="noStrike" spc="-1" dirty="0">
                <a:solidFill>
                  <a:srgbClr val="FF9900"/>
                </a:solidFill>
                <a:latin typeface="FuturaA Bk BT"/>
                <a:ea typeface="FuturaA Bk BT"/>
              </a:rPr>
              <a:t>. </a:t>
            </a:r>
            <a:r>
              <a:rPr lang="en-US" sz="1600" b="1" strike="noStrike" spc="-1" dirty="0" err="1">
                <a:solidFill>
                  <a:srgbClr val="000000"/>
                </a:solidFill>
                <a:latin typeface="FuturaA Bk BT"/>
                <a:ea typeface="FuturaA Bk BT"/>
              </a:rPr>
              <a:t>портов</a:t>
            </a:r>
            <a:r>
              <a:rPr lang="en-US" sz="1600" b="1" strike="noStrike" spc="-1" dirty="0">
                <a:solidFill>
                  <a:srgbClr val="000000"/>
                </a:solidFill>
                <a:latin typeface="FuturaA Bk BT"/>
                <a:ea typeface="FuturaA Bk BT"/>
              </a:rPr>
              <a:t> Ethernet </a:t>
            </a:r>
            <a:r>
              <a:rPr lang="en-US" sz="1600" b="1" strike="noStrike" spc="-1" dirty="0" err="1">
                <a:solidFill>
                  <a:srgbClr val="000000"/>
                </a:solidFill>
                <a:latin typeface="FuturaA Bk BT"/>
                <a:ea typeface="FuturaA Bk BT"/>
              </a:rPr>
              <a:t>установлено</a:t>
            </a:r>
            <a:endParaRPr lang="en-US" sz="1600" b="0" strike="noStrike" spc="-1" dirty="0">
              <a:latin typeface="Arial"/>
            </a:endParaRPr>
          </a:p>
          <a:p>
            <a:pPr algn="r">
              <a:lnSpc>
                <a:spcPct val="85000"/>
              </a:lnSpc>
              <a:spcBef>
                <a:spcPts val="400"/>
              </a:spcBef>
            </a:pPr>
            <a:r>
              <a:rPr lang="en-US" sz="1600" b="1" strike="noStrike" spc="-1" dirty="0" smtClean="0">
                <a:solidFill>
                  <a:srgbClr val="FF4D00"/>
                </a:solidFill>
                <a:latin typeface="FuturaA Bk BT"/>
                <a:ea typeface="FuturaA Bk BT"/>
              </a:rPr>
              <a:t>22</a:t>
            </a:r>
            <a:r>
              <a:rPr lang="en-US" sz="1600" b="1" strike="noStrike" spc="-1" dirty="0" smtClean="0">
                <a:solidFill>
                  <a:srgbClr val="FF4D00"/>
                </a:solidFill>
                <a:latin typeface="Arial"/>
                <a:ea typeface="Arial"/>
              </a:rPr>
              <a:t>’</a:t>
            </a:r>
            <a:r>
              <a:rPr lang="en-US" sz="1600" b="1" strike="noStrike" spc="-1" dirty="0" smtClean="0">
                <a:solidFill>
                  <a:srgbClr val="FF4D00"/>
                </a:solidFill>
                <a:latin typeface="FuturaA Bk BT"/>
                <a:ea typeface="FuturaA Bk BT"/>
              </a:rPr>
              <a:t>000</a:t>
            </a:r>
            <a:r>
              <a:rPr lang="en-US" sz="1600" b="1" strike="noStrike" spc="-1" dirty="0" smtClean="0">
                <a:solidFill>
                  <a:srgbClr val="FF4D00"/>
                </a:solidFill>
                <a:latin typeface="Arial"/>
                <a:ea typeface="Arial"/>
              </a:rPr>
              <a:t>’</a:t>
            </a:r>
            <a:r>
              <a:rPr lang="en-US" sz="1600" b="1" strike="noStrike" spc="-1" dirty="0" smtClean="0">
                <a:solidFill>
                  <a:srgbClr val="FF4D00"/>
                </a:solidFill>
                <a:latin typeface="FuturaA Bk BT"/>
                <a:ea typeface="FuturaA Bk BT"/>
              </a:rPr>
              <a:t>000</a:t>
            </a:r>
            <a:r>
              <a:rPr lang="en-US" sz="1600" b="1" strike="noStrike" spc="-1" dirty="0" smtClean="0">
                <a:solidFill>
                  <a:srgbClr val="000000"/>
                </a:solidFill>
                <a:latin typeface="FuturaA Bk BT"/>
                <a:ea typeface="FuturaA Bk BT"/>
              </a:rPr>
              <a:t> </a:t>
            </a:r>
            <a:r>
              <a:rPr lang="en-US" sz="1600" b="1" strike="noStrike" spc="-1" dirty="0" err="1">
                <a:solidFill>
                  <a:srgbClr val="000000"/>
                </a:solidFill>
                <a:latin typeface="FuturaA Bk BT"/>
                <a:ea typeface="FuturaA Bk BT"/>
              </a:rPr>
              <a:t>пользователей</a:t>
            </a:r>
            <a:r>
              <a:rPr lang="en-US" sz="1600" b="1" strike="noStrike" spc="-1" dirty="0">
                <a:solidFill>
                  <a:srgbClr val="000000"/>
                </a:solidFill>
                <a:latin typeface="FuturaA Bk BT"/>
                <a:ea typeface="FuturaA Bk BT"/>
              </a:rPr>
              <a:t> в </a:t>
            </a:r>
            <a:r>
              <a:rPr lang="en-US" sz="1600" b="1" strike="noStrike" spc="-1" dirty="0" err="1">
                <a:solidFill>
                  <a:srgbClr val="000000"/>
                </a:solidFill>
                <a:latin typeface="FuturaA Bk BT"/>
                <a:ea typeface="FuturaA Bk BT"/>
              </a:rPr>
              <a:t>секторе</a:t>
            </a:r>
            <a:r>
              <a:rPr lang="en-US" sz="1600" b="1" strike="noStrike" spc="-1" dirty="0">
                <a:solidFill>
                  <a:srgbClr val="000000"/>
                </a:solidFill>
                <a:latin typeface="FuturaA Bk BT"/>
                <a:ea typeface="FuturaA Bk BT"/>
              </a:rPr>
              <a:t> МСБ</a:t>
            </a:r>
            <a:endParaRPr lang="en-US" sz="1600" b="0" strike="noStrike" spc="-1" dirty="0">
              <a:latin typeface="Arial"/>
            </a:endParaRPr>
          </a:p>
          <a:p>
            <a:pPr algn="r">
              <a:lnSpc>
                <a:spcPct val="85000"/>
              </a:lnSpc>
              <a:spcBef>
                <a:spcPts val="400"/>
              </a:spcBef>
            </a:pPr>
            <a:r>
              <a:rPr lang="en-US" sz="1600" b="1" strike="noStrike" spc="-1" dirty="0" err="1">
                <a:solidFill>
                  <a:srgbClr val="000000"/>
                </a:solidFill>
                <a:latin typeface="FuturaA Bk BT"/>
                <a:ea typeface="FuturaA Bk BT"/>
              </a:rPr>
              <a:t>штаб-квартира</a:t>
            </a:r>
            <a:r>
              <a:rPr lang="en-US" sz="1600" b="1" strike="noStrike" spc="-1" dirty="0">
                <a:solidFill>
                  <a:srgbClr val="000000"/>
                </a:solidFill>
                <a:latin typeface="FuturaA Bk BT"/>
                <a:ea typeface="FuturaA Bk BT"/>
              </a:rPr>
              <a:t> в </a:t>
            </a:r>
            <a:r>
              <a:rPr lang="en-US" sz="1600" b="1" strike="noStrike" spc="-1" dirty="0" err="1">
                <a:solidFill>
                  <a:srgbClr val="000000"/>
                </a:solidFill>
                <a:latin typeface="FuturaA Bk BT"/>
                <a:ea typeface="FuturaA Bk BT"/>
              </a:rPr>
              <a:t>Париже</a:t>
            </a:r>
            <a:endParaRPr lang="en-US" sz="1600" b="0" strike="noStrike" spc="-1" dirty="0">
              <a:latin typeface="Arial"/>
            </a:endParaRPr>
          </a:p>
          <a:p>
            <a:pPr algn="r">
              <a:lnSpc>
                <a:spcPct val="85000"/>
              </a:lnSpc>
              <a:spcBef>
                <a:spcPts val="400"/>
              </a:spcBef>
            </a:pPr>
            <a:r>
              <a:rPr lang="en-US" sz="1600" b="1" strike="noStrike" spc="-1" dirty="0">
                <a:solidFill>
                  <a:srgbClr val="000000"/>
                </a:solidFill>
                <a:latin typeface="FuturaA Bk BT"/>
                <a:ea typeface="DejaVu Sans"/>
              </a:rPr>
              <a:t>ALE </a:t>
            </a:r>
            <a:r>
              <a:rPr lang="en-US" sz="1600" b="1" strike="noStrike" spc="-1" dirty="0" err="1">
                <a:solidFill>
                  <a:srgbClr val="000000"/>
                </a:solidFill>
                <a:latin typeface="FuturaA Bk BT"/>
                <a:ea typeface="DejaVu Sans"/>
              </a:rPr>
              <a:t>принадлежит</a:t>
            </a:r>
            <a:r>
              <a:rPr lang="en-US" sz="1600" b="1" strike="noStrike" spc="-1" dirty="0">
                <a:solidFill>
                  <a:srgbClr val="000000"/>
                </a:solidFill>
                <a:latin typeface="FuturaA Bk BT"/>
                <a:ea typeface="DejaVu Sans"/>
              </a:rPr>
              <a:t> </a:t>
            </a:r>
            <a:r>
              <a:rPr lang="en-US" sz="1600" b="1" strike="noStrike" spc="-1" dirty="0" err="1">
                <a:solidFill>
                  <a:srgbClr val="000000"/>
                </a:solidFill>
                <a:latin typeface="FuturaA Bk BT"/>
                <a:ea typeface="DejaVu Sans"/>
              </a:rPr>
              <a:t>китайскому</a:t>
            </a:r>
            <a:r>
              <a:rPr lang="en-US" sz="1600" b="1" strike="noStrike" spc="-1" dirty="0">
                <a:solidFill>
                  <a:srgbClr val="000000"/>
                </a:solidFill>
                <a:latin typeface="FuturaA Bk BT"/>
                <a:ea typeface="DejaVu Sans"/>
              </a:rPr>
              <a:t> </a:t>
            </a:r>
            <a:r>
              <a:rPr lang="en-US" sz="1600" b="1" strike="noStrike" spc="-1" dirty="0" err="1">
                <a:solidFill>
                  <a:srgbClr val="000000"/>
                </a:solidFill>
                <a:latin typeface="FuturaA Bk BT"/>
                <a:ea typeface="DejaVu Sans"/>
              </a:rPr>
              <a:t>инвестиционному</a:t>
            </a:r>
            <a:r>
              <a:rPr lang="en-US" sz="1600" b="1" strike="noStrike" spc="-1" dirty="0">
                <a:solidFill>
                  <a:srgbClr val="000000"/>
                </a:solidFill>
                <a:latin typeface="FuturaA Bk BT"/>
                <a:ea typeface="DejaVu Sans"/>
              </a:rPr>
              <a:t> </a:t>
            </a:r>
            <a:r>
              <a:rPr lang="en-US" sz="1600" b="1" strike="noStrike" spc="-1" dirty="0" err="1">
                <a:solidFill>
                  <a:srgbClr val="000000"/>
                </a:solidFill>
                <a:latin typeface="FuturaA Bk BT"/>
                <a:ea typeface="DejaVu Sans"/>
              </a:rPr>
              <a:t>фонду</a:t>
            </a:r>
            <a:endParaRPr lang="en-US" sz="1600" b="0" strike="noStrike" spc="-1" dirty="0">
              <a:latin typeface="Arial"/>
            </a:endParaRPr>
          </a:p>
        </p:txBody>
      </p:sp>
      <p:pic>
        <p:nvPicPr>
          <p:cNvPr id="601" name="woman headset"/>
          <p:cNvPicPr/>
          <p:nvPr/>
        </p:nvPicPr>
        <p:blipFill>
          <a:blip r:embed="rId3" cstate="print"/>
          <a:stretch/>
        </p:blipFill>
        <p:spPr>
          <a:xfrm>
            <a:off x="5057280" y="2852640"/>
            <a:ext cx="1493280" cy="1170720"/>
          </a:xfrm>
          <a:prstGeom prst="rect">
            <a:avLst/>
          </a:prstGeom>
          <a:ln w="25560">
            <a:solidFill>
              <a:srgbClr val="3E9CC7"/>
            </a:solidFill>
            <a:round/>
          </a:ln>
        </p:spPr>
      </p:pic>
      <p:pic>
        <p:nvPicPr>
          <p:cNvPr id="602" name="image.jpeg"/>
          <p:cNvPicPr/>
          <p:nvPr/>
        </p:nvPicPr>
        <p:blipFill>
          <a:blip r:embed="rId4" cstate="print"/>
          <a:stretch/>
        </p:blipFill>
        <p:spPr>
          <a:xfrm>
            <a:off x="6716880" y="2849760"/>
            <a:ext cx="1594800" cy="1179360"/>
          </a:xfrm>
          <a:prstGeom prst="rect">
            <a:avLst/>
          </a:prstGeom>
          <a:ln w="25560">
            <a:solidFill>
              <a:srgbClr val="3E9CC7"/>
            </a:solidFill>
            <a:round/>
          </a:ln>
        </p:spPr>
      </p:pic>
      <p:pic>
        <p:nvPicPr>
          <p:cNvPr id="603" name="roundtable"/>
          <p:cNvPicPr/>
          <p:nvPr/>
        </p:nvPicPr>
        <p:blipFill>
          <a:blip r:embed="rId5" cstate="print"/>
          <a:stretch/>
        </p:blipFill>
        <p:spPr>
          <a:xfrm>
            <a:off x="3386160" y="2848320"/>
            <a:ext cx="1483200" cy="1175040"/>
          </a:xfrm>
          <a:prstGeom prst="rect">
            <a:avLst/>
          </a:prstGeom>
          <a:ln w="25560">
            <a:solidFill>
              <a:srgbClr val="3E9CC7"/>
            </a:solidFill>
            <a:round/>
          </a:ln>
        </p:spPr>
      </p:pic>
      <p:pic>
        <p:nvPicPr>
          <p:cNvPr id="604" name="ContactCenter"/>
          <p:cNvPicPr/>
          <p:nvPr/>
        </p:nvPicPr>
        <p:blipFill>
          <a:blip r:embed="rId6" cstate="print"/>
          <a:stretch/>
        </p:blipFill>
        <p:spPr>
          <a:xfrm>
            <a:off x="753480" y="2852640"/>
            <a:ext cx="1053720" cy="1164960"/>
          </a:xfrm>
          <a:prstGeom prst="rect">
            <a:avLst/>
          </a:prstGeom>
          <a:ln w="25560">
            <a:solidFill>
              <a:srgbClr val="3E9CC7"/>
            </a:solidFill>
            <a:round/>
          </a:ln>
        </p:spPr>
      </p:pic>
      <p:pic>
        <p:nvPicPr>
          <p:cNvPr id="605" name="wt_solu33"/>
          <p:cNvPicPr/>
          <p:nvPr/>
        </p:nvPicPr>
        <p:blipFill>
          <a:blip r:embed="rId7" cstate="print"/>
          <a:stretch/>
        </p:blipFill>
        <p:spPr>
          <a:xfrm>
            <a:off x="1963440" y="2848320"/>
            <a:ext cx="1252080" cy="1182240"/>
          </a:xfrm>
          <a:prstGeom prst="rect">
            <a:avLst/>
          </a:prstGeom>
          <a:ln w="25560">
            <a:solidFill>
              <a:srgbClr val="3E9CC7"/>
            </a:solidFill>
            <a:round/>
          </a:ln>
        </p:spPr>
      </p:pic>
      <p:sp>
        <p:nvSpPr>
          <p:cNvPr id="606" name="CustomShape 4"/>
          <p:cNvSpPr/>
          <p:nvPr/>
        </p:nvSpPr>
        <p:spPr>
          <a:xfrm>
            <a:off x="0" y="131400"/>
            <a:ext cx="9063360" cy="747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nSpc>
                <a:spcPct val="85000"/>
              </a:lnSpc>
            </a:pPr>
            <a:r>
              <a:rPr lang="en-US" sz="2600" b="1" strike="noStrike" spc="-1">
                <a:solidFill>
                  <a:srgbClr val="000000"/>
                </a:solidFill>
                <a:latin typeface="FuturaA Bk BT"/>
                <a:ea typeface="FuturaA Bk BT"/>
              </a:rPr>
              <a:t>Alcatel-Lucent Enterprise (ALE Intl.) на рынке</a:t>
            </a:r>
            <a:r>
              <a:rPr lang="en-US" sz="2600" b="0" strike="noStrike" spc="-1">
                <a:solidFill>
                  <a:srgbClr val="000000"/>
                </a:solidFill>
                <a:latin typeface="FuturaA Bk BT"/>
                <a:ea typeface="FuturaA Bk BT"/>
              </a:rPr>
              <a:t> корпоративных коммуникаций</a:t>
            </a:r>
            <a:endParaRPr lang="en-US" sz="2600" b="0" strike="noStrike" spc="-1">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magic"/>
          <p:cNvPicPr/>
          <p:nvPr/>
        </p:nvPicPr>
        <p:blipFill>
          <a:blip r:embed="rId2" cstate="print"/>
          <a:stretch/>
        </p:blipFill>
        <p:spPr>
          <a:xfrm>
            <a:off x="0" y="0"/>
            <a:ext cx="126000" cy="127080"/>
          </a:xfrm>
          <a:prstGeom prst="rect">
            <a:avLst/>
          </a:prstGeom>
          <a:ln w="12600">
            <a:noFill/>
          </a:ln>
        </p:spPr>
      </p:pic>
      <p:sp>
        <p:nvSpPr>
          <p:cNvPr id="1057" name="CustomShape 1"/>
          <p:cNvSpPr/>
          <p:nvPr/>
        </p:nvSpPr>
        <p:spPr>
          <a:xfrm>
            <a:off x="0" y="4077072"/>
            <a:ext cx="8685360" cy="7743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spcBef>
                <a:spcPts val="2625"/>
              </a:spcBef>
            </a:pPr>
            <a:r>
              <a:rPr lang="en-US" sz="4400" b="1" strike="noStrike" spc="-1" dirty="0" err="1">
                <a:solidFill>
                  <a:srgbClr val="FFFFFF"/>
                </a:solidFill>
                <a:latin typeface="FuturaA Bk BT"/>
                <a:ea typeface="FuturaA Bk BT"/>
              </a:rPr>
              <a:t>сервисы</a:t>
            </a:r>
            <a:endParaRPr lang="en-US" sz="4400" b="0" strike="noStrike" spc="-1" dirty="0">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 name="CustomShape 1"/>
          <p:cNvSpPr/>
          <p:nvPr/>
        </p:nvSpPr>
        <p:spPr>
          <a:xfrm>
            <a:off x="0" y="1256040"/>
            <a:ext cx="7066800" cy="53866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marL="428040" indent="-427320">
              <a:lnSpc>
                <a:spcPct val="100000"/>
              </a:lnSpc>
              <a:spcBef>
                <a:spcPts val="723"/>
              </a:spcBef>
              <a:buClr>
                <a:srgbClr val="FF4D00"/>
              </a:buClr>
              <a:buFont typeface="Helvetica"/>
              <a:buChar char=" "/>
            </a:pPr>
            <a:r>
              <a:rPr lang="en-US" sz="1900" b="0" strike="noStrike" spc="-1">
                <a:solidFill>
                  <a:srgbClr val="000000"/>
                </a:solidFill>
                <a:latin typeface="FuturaA Bk BT"/>
                <a:ea typeface="FuturaA Bk BT"/>
              </a:rPr>
              <a:t>Аналоговые телефоны</a:t>
            </a:r>
            <a:endParaRPr lang="en-US" sz="1900" b="0" strike="noStrike" spc="-1">
              <a:latin typeface="Arial"/>
            </a:endParaRPr>
          </a:p>
          <a:p>
            <a:pPr marL="428040" indent="-427320">
              <a:lnSpc>
                <a:spcPct val="100000"/>
              </a:lnSpc>
              <a:spcBef>
                <a:spcPts val="723"/>
              </a:spcBef>
              <a:buClr>
                <a:srgbClr val="FF4D00"/>
              </a:buClr>
              <a:buFont typeface="Helvetica"/>
              <a:buChar char=" "/>
            </a:pPr>
            <a:r>
              <a:rPr lang="en-US" sz="1900" b="0" strike="noStrike" spc="-1">
                <a:solidFill>
                  <a:srgbClr val="000000"/>
                </a:solidFill>
                <a:latin typeface="FuturaA Bk BT"/>
                <a:ea typeface="FuturaA Bk BT"/>
              </a:rPr>
              <a:t>Digital: </a:t>
            </a:r>
            <a:r>
              <a:rPr lang="en-US" sz="1900" b="0" i="1" strike="noStrike" spc="-1">
                <a:solidFill>
                  <a:srgbClr val="000000"/>
                </a:solidFill>
                <a:latin typeface="FuturaA Bk BT"/>
                <a:ea typeface="FuturaA Bk BT"/>
              </a:rPr>
              <a:t>80х9</a:t>
            </a:r>
            <a:r>
              <a:rPr lang="en-US" sz="1900" b="0" strike="noStrike" spc="-1">
                <a:solidFill>
                  <a:srgbClr val="000000"/>
                </a:solidFill>
                <a:latin typeface="FuturaA Bk BT"/>
                <a:ea typeface="FuturaA Bk BT"/>
              </a:rPr>
              <a:t> </a:t>
            </a:r>
            <a:endParaRPr lang="en-US" sz="1900" b="0" strike="noStrike" spc="-1">
              <a:latin typeface="Arial"/>
            </a:endParaRPr>
          </a:p>
          <a:p>
            <a:pPr marL="428040" indent="-427320">
              <a:lnSpc>
                <a:spcPct val="100000"/>
              </a:lnSpc>
              <a:spcBef>
                <a:spcPts val="723"/>
              </a:spcBef>
            </a:pPr>
            <a:r>
              <a:rPr lang="en-US" sz="1900" b="0" strike="noStrike" spc="-1">
                <a:solidFill>
                  <a:srgbClr val="000000"/>
                </a:solidFill>
                <a:latin typeface="FuturaA Bk BT"/>
                <a:ea typeface="FuturaA Bk BT"/>
              </a:rPr>
              <a:t>        </a:t>
            </a:r>
            <a:endParaRPr lang="en-US" sz="1900" b="0" strike="noStrike" spc="-1">
              <a:latin typeface="Arial"/>
            </a:endParaRPr>
          </a:p>
          <a:p>
            <a:pPr>
              <a:lnSpc>
                <a:spcPct val="100000"/>
              </a:lnSpc>
              <a:spcBef>
                <a:spcPts val="816"/>
              </a:spcBef>
            </a:pPr>
            <a:endParaRPr lang="en-US" sz="1900" b="0" strike="noStrike" spc="-1">
              <a:latin typeface="Arial"/>
            </a:endParaRPr>
          </a:p>
          <a:p>
            <a:pPr marL="428040" indent="-427320">
              <a:lnSpc>
                <a:spcPct val="100000"/>
              </a:lnSpc>
              <a:spcBef>
                <a:spcPts val="723"/>
              </a:spcBef>
            </a:pPr>
            <a:r>
              <a:rPr lang="en-US" sz="1900" b="0" strike="noStrike" spc="-1">
                <a:solidFill>
                  <a:srgbClr val="000000"/>
                </a:solidFill>
                <a:latin typeface="FuturaA Bk BT"/>
                <a:ea typeface="FuturaA Bk BT"/>
              </a:rPr>
              <a:t>      DECT: GAP+</a:t>
            </a:r>
            <a:endParaRPr lang="en-US" sz="1900" b="0" strike="noStrike" spc="-1">
              <a:latin typeface="Arial"/>
            </a:endParaRPr>
          </a:p>
          <a:p>
            <a:pPr marL="428040" indent="-427320">
              <a:lnSpc>
                <a:spcPct val="100000"/>
              </a:lnSpc>
              <a:spcBef>
                <a:spcPts val="723"/>
              </a:spcBef>
              <a:buClr>
                <a:srgbClr val="FF4D00"/>
              </a:buClr>
              <a:buFont typeface="Helvetica"/>
              <a:buChar char=" "/>
            </a:pPr>
            <a:r>
              <a:rPr lang="en-US" sz="1900" b="0" strike="noStrike" spc="-1">
                <a:solidFill>
                  <a:srgbClr val="000000"/>
                </a:solidFill>
                <a:latin typeface="FuturaA Bk BT"/>
                <a:ea typeface="FuturaA Bk BT"/>
              </a:rPr>
              <a:t>DECT GAP</a:t>
            </a:r>
            <a:endParaRPr lang="en-US" sz="1900" b="0" strike="noStrike" spc="-1">
              <a:latin typeface="Arial"/>
            </a:endParaRPr>
          </a:p>
          <a:p>
            <a:pPr>
              <a:lnSpc>
                <a:spcPct val="100000"/>
              </a:lnSpc>
              <a:spcBef>
                <a:spcPts val="816"/>
              </a:spcBef>
            </a:pPr>
            <a:endParaRPr lang="en-US" sz="1900" b="0" strike="noStrike" spc="-1">
              <a:latin typeface="Arial"/>
            </a:endParaRPr>
          </a:p>
          <a:p>
            <a:pPr>
              <a:lnSpc>
                <a:spcPct val="100000"/>
              </a:lnSpc>
              <a:spcBef>
                <a:spcPts val="816"/>
              </a:spcBef>
            </a:pPr>
            <a:endParaRPr lang="en-US" sz="1900" b="0" strike="noStrike" spc="-1">
              <a:latin typeface="Arial"/>
            </a:endParaRPr>
          </a:p>
          <a:p>
            <a:pPr marL="428040" indent="-427320">
              <a:lnSpc>
                <a:spcPct val="100000"/>
              </a:lnSpc>
              <a:spcBef>
                <a:spcPts val="723"/>
              </a:spcBef>
              <a:buClr>
                <a:srgbClr val="FF4D00"/>
              </a:buClr>
              <a:buFont typeface="Helvetica"/>
              <a:buChar char=" "/>
            </a:pPr>
            <a:r>
              <a:rPr lang="en-US" sz="1900" b="0" strike="noStrike" spc="-1">
                <a:solidFill>
                  <a:srgbClr val="000000"/>
                </a:solidFill>
                <a:latin typeface="FuturaA Bk BT"/>
                <a:ea typeface="FuturaA Bk BT"/>
              </a:rPr>
              <a:t>IP-terminals: IP Touch</a:t>
            </a:r>
            <a:endParaRPr lang="en-US" sz="1900" b="0" strike="noStrike" spc="-1">
              <a:latin typeface="Arial"/>
            </a:endParaRPr>
          </a:p>
          <a:p>
            <a:pPr>
              <a:lnSpc>
                <a:spcPct val="100000"/>
              </a:lnSpc>
              <a:spcBef>
                <a:spcPts val="816"/>
              </a:spcBef>
            </a:pPr>
            <a:endParaRPr lang="en-US" sz="1900" b="0" strike="noStrike" spc="-1">
              <a:latin typeface="Arial"/>
            </a:endParaRPr>
          </a:p>
          <a:p>
            <a:pPr marL="428040" indent="-427320">
              <a:lnSpc>
                <a:spcPct val="100000"/>
              </a:lnSpc>
              <a:spcBef>
                <a:spcPts val="635"/>
              </a:spcBef>
              <a:buClr>
                <a:srgbClr val="FF4D00"/>
              </a:buClr>
              <a:buFont typeface="Helvetica"/>
              <a:buChar char=" "/>
            </a:pPr>
            <a:r>
              <a:rPr lang="en-US" sz="1500" b="0" i="1" strike="noStrike" spc="-1">
                <a:solidFill>
                  <a:srgbClr val="000000"/>
                </a:solidFill>
                <a:latin typeface="FuturaA Bk BT"/>
                <a:ea typeface="FuturaA Bk BT"/>
              </a:rPr>
              <a:t>Other IP:</a:t>
            </a:r>
            <a:endParaRPr lang="en-US" sz="1500" b="0" strike="noStrike" spc="-1">
              <a:latin typeface="Arial"/>
            </a:endParaRPr>
          </a:p>
          <a:p>
            <a:pPr marL="428040" indent="-427320">
              <a:lnSpc>
                <a:spcPct val="100000"/>
              </a:lnSpc>
              <a:spcBef>
                <a:spcPts val="723"/>
              </a:spcBef>
            </a:pPr>
            <a:r>
              <a:rPr lang="en-US" sz="1900" b="0" strike="noStrike" spc="-1">
                <a:solidFill>
                  <a:srgbClr val="000000"/>
                </a:solidFill>
                <a:latin typeface="FuturaA Bk BT"/>
                <a:ea typeface="FuturaA Bk BT"/>
              </a:rPr>
              <a:t>	H.323, WLAN </a:t>
            </a:r>
            <a:endParaRPr lang="en-US" sz="1900" b="0" strike="noStrike" spc="-1">
              <a:latin typeface="Arial"/>
            </a:endParaRPr>
          </a:p>
          <a:p>
            <a:pPr marL="428040" indent="-427320">
              <a:lnSpc>
                <a:spcPct val="100000"/>
              </a:lnSpc>
              <a:spcBef>
                <a:spcPts val="723"/>
              </a:spcBef>
            </a:pPr>
            <a:r>
              <a:rPr lang="en-US" sz="1900" b="0" strike="noStrike" spc="-1">
                <a:solidFill>
                  <a:srgbClr val="000000"/>
                </a:solidFill>
                <a:latin typeface="FuturaA Bk BT"/>
                <a:ea typeface="FuturaA Bk BT"/>
              </a:rPr>
              <a:t>	SIP-endpoints </a:t>
            </a:r>
            <a:endParaRPr lang="en-US" sz="1900" b="0" strike="noStrike" spc="-1">
              <a:latin typeface="Arial"/>
            </a:endParaRPr>
          </a:p>
        </p:txBody>
      </p:sp>
      <p:pic>
        <p:nvPicPr>
          <p:cNvPr id="1059" name="image.png"/>
          <p:cNvPicPr/>
          <p:nvPr/>
        </p:nvPicPr>
        <p:blipFill>
          <a:blip r:embed="rId3" cstate="print"/>
          <a:stretch/>
        </p:blipFill>
        <p:spPr>
          <a:xfrm>
            <a:off x="3229200" y="4824360"/>
            <a:ext cx="1137960" cy="1049760"/>
          </a:xfrm>
          <a:prstGeom prst="rect">
            <a:avLst/>
          </a:prstGeom>
          <a:ln w="12600">
            <a:noFill/>
          </a:ln>
        </p:spPr>
      </p:pic>
      <p:pic>
        <p:nvPicPr>
          <p:cNvPr id="1060" name="image.png"/>
          <p:cNvPicPr/>
          <p:nvPr/>
        </p:nvPicPr>
        <p:blipFill>
          <a:blip r:embed="rId4" cstate="print"/>
          <a:stretch/>
        </p:blipFill>
        <p:spPr>
          <a:xfrm>
            <a:off x="7277760" y="5313240"/>
            <a:ext cx="1447560" cy="1425240"/>
          </a:xfrm>
          <a:prstGeom prst="rect">
            <a:avLst/>
          </a:prstGeom>
          <a:ln w="12600">
            <a:noFill/>
          </a:ln>
        </p:spPr>
      </p:pic>
      <p:pic>
        <p:nvPicPr>
          <p:cNvPr id="1061" name="image.png"/>
          <p:cNvPicPr/>
          <p:nvPr/>
        </p:nvPicPr>
        <p:blipFill>
          <a:blip r:embed="rId5" cstate="print"/>
          <a:stretch/>
        </p:blipFill>
        <p:spPr>
          <a:xfrm>
            <a:off x="7855560" y="3737880"/>
            <a:ext cx="1123920" cy="1142280"/>
          </a:xfrm>
          <a:prstGeom prst="rect">
            <a:avLst/>
          </a:prstGeom>
          <a:ln w="12600">
            <a:noFill/>
          </a:ln>
        </p:spPr>
      </p:pic>
      <p:pic>
        <p:nvPicPr>
          <p:cNvPr id="1062" name="image.png"/>
          <p:cNvPicPr/>
          <p:nvPr/>
        </p:nvPicPr>
        <p:blipFill>
          <a:blip r:embed="rId6" cstate="print"/>
          <a:stretch/>
        </p:blipFill>
        <p:spPr>
          <a:xfrm>
            <a:off x="6425640" y="3065040"/>
            <a:ext cx="1724400" cy="1754640"/>
          </a:xfrm>
          <a:prstGeom prst="rect">
            <a:avLst/>
          </a:prstGeom>
          <a:ln w="12600">
            <a:noFill/>
          </a:ln>
        </p:spPr>
      </p:pic>
      <p:pic>
        <p:nvPicPr>
          <p:cNvPr id="1063" name="image.png"/>
          <p:cNvPicPr/>
          <p:nvPr/>
        </p:nvPicPr>
        <p:blipFill>
          <a:blip r:embed="rId7" cstate="print"/>
          <a:stretch/>
        </p:blipFill>
        <p:spPr>
          <a:xfrm>
            <a:off x="6813720" y="1862280"/>
            <a:ext cx="1426320" cy="1055160"/>
          </a:xfrm>
          <a:prstGeom prst="rect">
            <a:avLst/>
          </a:prstGeom>
          <a:ln w="12600">
            <a:noFill/>
          </a:ln>
        </p:spPr>
      </p:pic>
      <p:pic>
        <p:nvPicPr>
          <p:cNvPr id="1064" name="image.png"/>
          <p:cNvPicPr/>
          <p:nvPr/>
        </p:nvPicPr>
        <p:blipFill>
          <a:blip r:embed="rId8" cstate="print"/>
          <a:stretch/>
        </p:blipFill>
        <p:spPr>
          <a:xfrm>
            <a:off x="5610960" y="5398920"/>
            <a:ext cx="1165320" cy="1280160"/>
          </a:xfrm>
          <a:prstGeom prst="rect">
            <a:avLst/>
          </a:prstGeom>
          <a:ln w="12600">
            <a:noFill/>
          </a:ln>
        </p:spPr>
      </p:pic>
      <p:sp>
        <p:nvSpPr>
          <p:cNvPr id="1065" name="CustomShape 2"/>
          <p:cNvSpPr/>
          <p:nvPr/>
        </p:nvSpPr>
        <p:spPr>
          <a:xfrm>
            <a:off x="5902200" y="1953720"/>
            <a:ext cx="111096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66" name="CustomShape 3"/>
          <p:cNvSpPr/>
          <p:nvPr/>
        </p:nvSpPr>
        <p:spPr>
          <a:xfrm>
            <a:off x="5928120" y="1970640"/>
            <a:ext cx="1058040" cy="4179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2200" b="0" strike="noStrike" spc="-1">
                <a:solidFill>
                  <a:srgbClr val="FFFFFF"/>
                </a:solidFill>
                <a:latin typeface="Arial Black"/>
                <a:ea typeface="Arial Black"/>
              </a:rPr>
              <a:t>Digital</a:t>
            </a:r>
            <a:endParaRPr lang="en-US" sz="2200" b="0" strike="noStrike" spc="-1">
              <a:latin typeface="Arial"/>
            </a:endParaRPr>
          </a:p>
        </p:txBody>
      </p:sp>
      <p:sp>
        <p:nvSpPr>
          <p:cNvPr id="1067" name="CustomShape 4"/>
          <p:cNvSpPr/>
          <p:nvPr/>
        </p:nvSpPr>
        <p:spPr>
          <a:xfrm>
            <a:off x="141480" y="77040"/>
            <a:ext cx="8922240" cy="75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a:solidFill>
                  <a:srgbClr val="000000"/>
                </a:solidFill>
                <a:latin typeface="Arial"/>
                <a:ea typeface="Arial"/>
              </a:rPr>
              <a:t>Терминальное оборудование</a:t>
            </a:r>
            <a:endParaRPr lang="en-US" sz="3600" b="0" strike="noStrike" spc="-1">
              <a:latin typeface="Arial"/>
            </a:endParaRPr>
          </a:p>
        </p:txBody>
      </p:sp>
      <p:pic>
        <p:nvPicPr>
          <p:cNvPr id="1068" name="image.png"/>
          <p:cNvPicPr/>
          <p:nvPr/>
        </p:nvPicPr>
        <p:blipFill>
          <a:blip r:embed="rId9" cstate="print"/>
          <a:stretch/>
        </p:blipFill>
        <p:spPr>
          <a:xfrm>
            <a:off x="5515200" y="3047400"/>
            <a:ext cx="699840" cy="762480"/>
          </a:xfrm>
          <a:prstGeom prst="rect">
            <a:avLst/>
          </a:prstGeom>
          <a:ln w="12600">
            <a:noFill/>
          </a:ln>
        </p:spPr>
      </p:pic>
      <p:pic>
        <p:nvPicPr>
          <p:cNvPr id="1069" name="phone1"/>
          <p:cNvPicPr/>
          <p:nvPr/>
        </p:nvPicPr>
        <p:blipFill>
          <a:blip r:embed="rId10" cstate="print"/>
          <a:stretch/>
        </p:blipFill>
        <p:spPr>
          <a:xfrm>
            <a:off x="3157920" y="5862960"/>
            <a:ext cx="962640" cy="791280"/>
          </a:xfrm>
          <a:prstGeom prst="rect">
            <a:avLst/>
          </a:prstGeom>
          <a:ln w="12600">
            <a:noFill/>
          </a:ln>
        </p:spPr>
      </p:pic>
      <p:pic>
        <p:nvPicPr>
          <p:cNvPr id="1070" name="image.jpeg"/>
          <p:cNvPicPr/>
          <p:nvPr/>
        </p:nvPicPr>
        <p:blipFill>
          <a:blip r:embed="rId11" cstate="print"/>
          <a:stretch/>
        </p:blipFill>
        <p:spPr>
          <a:xfrm>
            <a:off x="8382240" y="1340280"/>
            <a:ext cx="761400" cy="760680"/>
          </a:xfrm>
          <a:prstGeom prst="rect">
            <a:avLst/>
          </a:prstGeom>
          <a:ln w="12600">
            <a:noFill/>
          </a:ln>
        </p:spPr>
      </p:pic>
      <p:sp>
        <p:nvSpPr>
          <p:cNvPr id="1071" name="CustomShape 5"/>
          <p:cNvSpPr/>
          <p:nvPr/>
        </p:nvSpPr>
        <p:spPr>
          <a:xfrm>
            <a:off x="6465600" y="5046120"/>
            <a:ext cx="94392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72" name="CustomShape 6"/>
          <p:cNvSpPr/>
          <p:nvPr/>
        </p:nvSpPr>
        <p:spPr>
          <a:xfrm>
            <a:off x="6576480" y="5063040"/>
            <a:ext cx="722520" cy="4179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2200" b="0" strike="noStrike" spc="-1">
                <a:solidFill>
                  <a:srgbClr val="FFFFFF"/>
                </a:solidFill>
                <a:latin typeface="Arial Black"/>
                <a:ea typeface="Arial Black"/>
              </a:rPr>
              <a:t>WiFi</a:t>
            </a:r>
            <a:endParaRPr lang="en-US" sz="2200" b="0" strike="noStrike" spc="-1">
              <a:latin typeface="Arial"/>
            </a:endParaRPr>
          </a:p>
        </p:txBody>
      </p:sp>
      <p:sp>
        <p:nvSpPr>
          <p:cNvPr id="1073" name="CustomShape 7"/>
          <p:cNvSpPr/>
          <p:nvPr/>
        </p:nvSpPr>
        <p:spPr>
          <a:xfrm>
            <a:off x="6465600" y="5540760"/>
            <a:ext cx="94392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74" name="CustomShape 8"/>
          <p:cNvSpPr/>
          <p:nvPr/>
        </p:nvSpPr>
        <p:spPr>
          <a:xfrm>
            <a:off x="6690240" y="5557680"/>
            <a:ext cx="493920" cy="4179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2200" b="0" strike="noStrike" spc="-1">
                <a:solidFill>
                  <a:srgbClr val="FFFFFF"/>
                </a:solidFill>
                <a:latin typeface="Arial Black"/>
                <a:ea typeface="Arial Black"/>
              </a:rPr>
              <a:t>4G</a:t>
            </a:r>
            <a:endParaRPr lang="en-US" sz="2200" b="0" strike="noStrike" spc="-1">
              <a:latin typeface="Arial"/>
            </a:endParaRPr>
          </a:p>
        </p:txBody>
      </p:sp>
      <p:sp>
        <p:nvSpPr>
          <p:cNvPr id="1075" name="CustomShape 9"/>
          <p:cNvSpPr/>
          <p:nvPr/>
        </p:nvSpPr>
        <p:spPr>
          <a:xfrm>
            <a:off x="4068360" y="5825160"/>
            <a:ext cx="68868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76" name="CustomShape 10"/>
          <p:cNvSpPr/>
          <p:nvPr/>
        </p:nvSpPr>
        <p:spPr>
          <a:xfrm>
            <a:off x="4120200" y="5841720"/>
            <a:ext cx="583920" cy="4179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2200" b="0" strike="noStrike" spc="-1">
                <a:solidFill>
                  <a:srgbClr val="FFFFFF"/>
                </a:solidFill>
                <a:latin typeface="Arial Black"/>
                <a:ea typeface="Arial Black"/>
              </a:rPr>
              <a:t>SIP</a:t>
            </a:r>
            <a:endParaRPr lang="en-US" sz="2200" b="0" strike="noStrike" spc="-1">
              <a:latin typeface="Arial"/>
            </a:endParaRPr>
          </a:p>
        </p:txBody>
      </p:sp>
      <p:sp>
        <p:nvSpPr>
          <p:cNvPr id="1077" name="CustomShape 11"/>
          <p:cNvSpPr/>
          <p:nvPr/>
        </p:nvSpPr>
        <p:spPr>
          <a:xfrm>
            <a:off x="6049080" y="3060720"/>
            <a:ext cx="111096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78" name="CustomShape 12"/>
          <p:cNvSpPr/>
          <p:nvPr/>
        </p:nvSpPr>
        <p:spPr>
          <a:xfrm>
            <a:off x="6152040" y="3077280"/>
            <a:ext cx="904680" cy="4179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2200" b="0" strike="noStrike" spc="-1">
                <a:solidFill>
                  <a:srgbClr val="FFFFFF"/>
                </a:solidFill>
                <a:latin typeface="Arial Black"/>
                <a:ea typeface="Arial Black"/>
              </a:rPr>
              <a:t>DECT</a:t>
            </a:r>
            <a:endParaRPr lang="en-US" sz="2200" b="0" strike="noStrike" spc="-1">
              <a:latin typeface="Arial"/>
            </a:endParaRPr>
          </a:p>
        </p:txBody>
      </p:sp>
      <p:pic>
        <p:nvPicPr>
          <p:cNvPr id="1079" name="image.jpeg"/>
          <p:cNvPicPr/>
          <p:nvPr/>
        </p:nvPicPr>
        <p:blipFill>
          <a:blip r:embed="rId12" cstate="print"/>
          <a:stretch/>
        </p:blipFill>
        <p:spPr>
          <a:xfrm>
            <a:off x="3880080" y="2589120"/>
            <a:ext cx="591480" cy="530280"/>
          </a:xfrm>
          <a:prstGeom prst="rect">
            <a:avLst/>
          </a:prstGeom>
          <a:ln w="12600">
            <a:noFill/>
          </a:ln>
        </p:spPr>
      </p:pic>
      <p:sp>
        <p:nvSpPr>
          <p:cNvPr id="1080" name="CustomShape 13"/>
          <p:cNvSpPr/>
          <p:nvPr/>
        </p:nvSpPr>
        <p:spPr>
          <a:xfrm>
            <a:off x="4118040" y="3494160"/>
            <a:ext cx="94392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81" name="CustomShape 14"/>
          <p:cNvSpPr/>
          <p:nvPr/>
        </p:nvSpPr>
        <p:spPr>
          <a:xfrm>
            <a:off x="4255560" y="3594960"/>
            <a:ext cx="669240" cy="2505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1100" b="0" strike="noStrike" spc="-1">
                <a:solidFill>
                  <a:srgbClr val="FFFFFF"/>
                </a:solidFill>
                <a:latin typeface="Arial Black"/>
                <a:ea typeface="Arial Black"/>
              </a:rPr>
              <a:t>PC/MAC</a:t>
            </a:r>
            <a:endParaRPr lang="en-US" sz="1100" b="0" strike="noStrike" spc="-1">
              <a:latin typeface="Arial"/>
            </a:endParaRPr>
          </a:p>
        </p:txBody>
      </p:sp>
      <p:sp>
        <p:nvSpPr>
          <p:cNvPr id="1082" name="CustomShape 15"/>
          <p:cNvSpPr/>
          <p:nvPr/>
        </p:nvSpPr>
        <p:spPr>
          <a:xfrm>
            <a:off x="7336080" y="1253160"/>
            <a:ext cx="94392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83" name="CustomShape 16"/>
          <p:cNvSpPr/>
          <p:nvPr/>
        </p:nvSpPr>
        <p:spPr>
          <a:xfrm>
            <a:off x="7512480" y="1354680"/>
            <a:ext cx="591120" cy="24948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1100" b="0" strike="noStrike" spc="-1">
                <a:solidFill>
                  <a:srgbClr val="FFFFFF"/>
                </a:solidFill>
                <a:latin typeface="Abadi MT Condensed Light"/>
                <a:ea typeface="Abadi MT Condensed Light"/>
              </a:rPr>
              <a:t>Аналог</a:t>
            </a:r>
            <a:endParaRPr lang="en-US" sz="1100" b="0" strike="noStrike" spc="-1">
              <a:latin typeface="Arial"/>
            </a:endParaRPr>
          </a:p>
        </p:txBody>
      </p:sp>
      <p:pic>
        <p:nvPicPr>
          <p:cNvPr id="1084" name="image.jpeg"/>
          <p:cNvPicPr/>
          <p:nvPr/>
        </p:nvPicPr>
        <p:blipFill>
          <a:blip r:embed="rId13" cstate="print"/>
          <a:stretch/>
        </p:blipFill>
        <p:spPr>
          <a:xfrm>
            <a:off x="3121920" y="3119760"/>
            <a:ext cx="998280" cy="1182960"/>
          </a:xfrm>
          <a:prstGeom prst="rect">
            <a:avLst/>
          </a:prstGeom>
          <a:ln w="12600">
            <a:noFill/>
          </a:ln>
        </p:spPr>
      </p:pic>
      <p:sp>
        <p:nvSpPr>
          <p:cNvPr id="1085" name="CustomShape 17"/>
          <p:cNvSpPr/>
          <p:nvPr/>
        </p:nvSpPr>
        <p:spPr>
          <a:xfrm>
            <a:off x="4115520" y="3040200"/>
            <a:ext cx="132336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86" name="CustomShape 18"/>
          <p:cNvSpPr/>
          <p:nvPr/>
        </p:nvSpPr>
        <p:spPr>
          <a:xfrm>
            <a:off x="4094280" y="3085200"/>
            <a:ext cx="1364760" cy="36252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1800" b="0" strike="noStrike" spc="-1">
                <a:solidFill>
                  <a:srgbClr val="FFFFFF"/>
                </a:solidFill>
                <a:latin typeface="Arial Black"/>
                <a:ea typeface="Arial Black"/>
              </a:rPr>
              <a:t>SoftPhone</a:t>
            </a:r>
            <a:endParaRPr lang="en-US" sz="1800" b="0" strike="noStrike" spc="-1">
              <a:latin typeface="Arial"/>
            </a:endParaRPr>
          </a:p>
        </p:txBody>
      </p:sp>
      <p:pic>
        <p:nvPicPr>
          <p:cNvPr id="1087" name="image.png"/>
          <p:cNvPicPr/>
          <p:nvPr/>
        </p:nvPicPr>
        <p:blipFill>
          <a:blip r:embed="rId7" cstate="print"/>
          <a:stretch/>
        </p:blipFill>
        <p:spPr>
          <a:xfrm>
            <a:off x="5048640" y="4000320"/>
            <a:ext cx="1426320" cy="1055160"/>
          </a:xfrm>
          <a:prstGeom prst="rect">
            <a:avLst/>
          </a:prstGeom>
          <a:ln w="12600">
            <a:noFill/>
          </a:ln>
        </p:spPr>
      </p:pic>
      <p:pic>
        <p:nvPicPr>
          <p:cNvPr id="1088" name="image.jpeg"/>
          <p:cNvPicPr/>
          <p:nvPr/>
        </p:nvPicPr>
        <p:blipFill>
          <a:blip r:embed="rId12" cstate="print"/>
          <a:stretch/>
        </p:blipFill>
        <p:spPr>
          <a:xfrm>
            <a:off x="6366960" y="3970080"/>
            <a:ext cx="591480" cy="530280"/>
          </a:xfrm>
          <a:prstGeom prst="rect">
            <a:avLst/>
          </a:prstGeom>
          <a:ln w="12600">
            <a:noFill/>
          </a:ln>
        </p:spPr>
      </p:pic>
      <p:sp>
        <p:nvSpPr>
          <p:cNvPr id="1089" name="CustomShape 19"/>
          <p:cNvSpPr/>
          <p:nvPr/>
        </p:nvSpPr>
        <p:spPr>
          <a:xfrm>
            <a:off x="8199360" y="5282640"/>
            <a:ext cx="94392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90" name="CustomShape 20"/>
          <p:cNvSpPr/>
          <p:nvPr/>
        </p:nvSpPr>
        <p:spPr>
          <a:xfrm>
            <a:off x="8237520" y="5383440"/>
            <a:ext cx="867960" cy="2505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1100" b="0" strike="noStrike" spc="-1">
                <a:solidFill>
                  <a:srgbClr val="FFFFFF"/>
                </a:solidFill>
                <a:latin typeface="Arial Black"/>
                <a:ea typeface="Arial Black"/>
              </a:rPr>
              <a:t>Anymobile</a:t>
            </a:r>
            <a:endParaRPr lang="en-US" sz="1100" b="0" strike="noStrike" spc="-1">
              <a:latin typeface="Arial"/>
            </a:endParaRPr>
          </a:p>
        </p:txBody>
      </p:sp>
      <p:sp>
        <p:nvSpPr>
          <p:cNvPr id="1091" name="CustomShape 21"/>
          <p:cNvSpPr/>
          <p:nvPr/>
        </p:nvSpPr>
        <p:spPr>
          <a:xfrm>
            <a:off x="8032320" y="3249360"/>
            <a:ext cx="1110960" cy="451800"/>
          </a:xfrm>
          <a:prstGeom prst="ellipse">
            <a:avLst/>
          </a:prstGeom>
          <a:solidFill>
            <a:srgbClr val="000000"/>
          </a:solidFill>
          <a:ln w="9360">
            <a:round/>
          </a:ln>
        </p:spPr>
        <p:style>
          <a:lnRef idx="0">
            <a:scrgbClr r="0" g="0" b="0"/>
          </a:lnRef>
          <a:fillRef idx="0">
            <a:scrgbClr r="0" g="0" b="0"/>
          </a:fillRef>
          <a:effectRef idx="0">
            <a:scrgbClr r="0" g="0" b="0"/>
          </a:effectRef>
          <a:fontRef idx="minor"/>
        </p:style>
      </p:sp>
      <p:sp>
        <p:nvSpPr>
          <p:cNvPr id="1092" name="CustomShape 22"/>
          <p:cNvSpPr/>
          <p:nvPr/>
        </p:nvSpPr>
        <p:spPr>
          <a:xfrm>
            <a:off x="8226720" y="3265920"/>
            <a:ext cx="722520" cy="417960"/>
          </a:xfrm>
          <a:prstGeom prst="rect">
            <a:avLst/>
          </a:prstGeom>
          <a:noFill/>
          <a:ln w="12600">
            <a:noFill/>
          </a:ln>
        </p:spPr>
        <p:style>
          <a:lnRef idx="0">
            <a:scrgbClr r="0" g="0" b="0"/>
          </a:lnRef>
          <a:fillRef idx="0">
            <a:scrgbClr r="0" g="0" b="0"/>
          </a:fillRef>
          <a:effectRef idx="0">
            <a:scrgbClr r="0" g="0" b="0"/>
          </a:effectRef>
          <a:fontRef idx="minor"/>
        </p:style>
        <p:txBody>
          <a:bodyPr wrap="none" lIns="41400" tIns="41400" rIns="41400" bIns="41400" anchor="ctr"/>
          <a:lstStyle/>
          <a:p>
            <a:pPr algn="ctr">
              <a:lnSpc>
                <a:spcPct val="100000"/>
              </a:lnSpc>
            </a:pPr>
            <a:r>
              <a:rPr lang="en-US" sz="2200" b="0" strike="noStrike" spc="-1">
                <a:solidFill>
                  <a:srgbClr val="FFFFFF"/>
                </a:solidFill>
                <a:latin typeface="Arial Black"/>
                <a:ea typeface="Arial Black"/>
              </a:rPr>
              <a:t>WiFi</a:t>
            </a:r>
            <a:endParaRPr lang="en-US" sz="22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 name="CustomShape 1"/>
          <p:cNvSpPr/>
          <p:nvPr/>
        </p:nvSpPr>
        <p:spPr>
          <a:xfrm>
            <a:off x="213480" y="295920"/>
            <a:ext cx="8716320" cy="532440"/>
          </a:xfrm>
          <a:prstGeom prst="rect">
            <a:avLst/>
          </a:prstGeom>
          <a:noFill/>
          <a:ln w="12600">
            <a:noFill/>
          </a:ln>
        </p:spPr>
        <p:style>
          <a:lnRef idx="0">
            <a:scrgbClr r="0" g="0" b="0"/>
          </a:lnRef>
          <a:fillRef idx="0">
            <a:scrgbClr r="0" g="0" b="0"/>
          </a:fillRef>
          <a:effectRef idx="0">
            <a:scrgbClr r="0" g="0" b="0"/>
          </a:effectRef>
          <a:fontRef idx="minor"/>
        </p:style>
        <p:txBody>
          <a:bodyPr lIns="38160" tIns="38160" rIns="38160" bIns="38160"/>
          <a:lstStyle/>
          <a:p>
            <a:pPr>
              <a:lnSpc>
                <a:spcPct val="100000"/>
              </a:lnSpc>
            </a:pPr>
            <a:r>
              <a:rPr lang="en-US" sz="3000" b="1" strike="noStrike" spc="-1">
                <a:solidFill>
                  <a:srgbClr val="404040"/>
                </a:solidFill>
                <a:latin typeface="Lucida Grande"/>
                <a:ea typeface="Lucida Grande"/>
              </a:rPr>
              <a:t>Линейка терминалов</a:t>
            </a:r>
            <a:endParaRPr lang="en-US" sz="3000" b="0" strike="noStrike" spc="-1">
              <a:latin typeface="Arial"/>
            </a:endParaRPr>
          </a:p>
        </p:txBody>
      </p:sp>
      <p:pic>
        <p:nvPicPr>
          <p:cNvPr id="1094" name="Image"/>
          <p:cNvPicPr/>
          <p:nvPr/>
        </p:nvPicPr>
        <p:blipFill>
          <a:blip r:embed="rId2" cstate="print"/>
          <a:stretch/>
        </p:blipFill>
        <p:spPr>
          <a:xfrm>
            <a:off x="0" y="1041480"/>
            <a:ext cx="9143280" cy="3936240"/>
          </a:xfrm>
          <a:prstGeom prst="rect">
            <a:avLst/>
          </a:prstGeom>
          <a:ln w="12600">
            <a:noFill/>
          </a:ln>
        </p:spPr>
      </p:pic>
      <p:pic>
        <p:nvPicPr>
          <p:cNvPr id="1095" name="Image"/>
          <p:cNvPicPr/>
          <p:nvPr/>
        </p:nvPicPr>
        <p:blipFill>
          <a:blip r:embed="rId3" cstate="print"/>
          <a:stretch/>
        </p:blipFill>
        <p:spPr>
          <a:xfrm>
            <a:off x="148320" y="5203080"/>
            <a:ext cx="1317600" cy="1317600"/>
          </a:xfrm>
          <a:prstGeom prst="rect">
            <a:avLst/>
          </a:prstGeom>
          <a:ln w="12600">
            <a:noFill/>
          </a:ln>
        </p:spPr>
      </p:pic>
      <p:pic>
        <p:nvPicPr>
          <p:cNvPr id="1096" name="Image"/>
          <p:cNvPicPr/>
          <p:nvPr/>
        </p:nvPicPr>
        <p:blipFill>
          <a:blip r:embed="rId4" cstate="print"/>
          <a:stretch/>
        </p:blipFill>
        <p:spPr>
          <a:xfrm>
            <a:off x="1536840" y="5352120"/>
            <a:ext cx="1491480" cy="1491480"/>
          </a:xfrm>
          <a:prstGeom prst="rect">
            <a:avLst/>
          </a:prstGeom>
          <a:ln w="12600">
            <a:noFill/>
          </a:ln>
        </p:spPr>
      </p:pic>
      <p:pic>
        <p:nvPicPr>
          <p:cNvPr id="1097" name="Image"/>
          <p:cNvPicPr/>
          <p:nvPr/>
        </p:nvPicPr>
        <p:blipFill>
          <a:blip r:embed="rId5" cstate="print"/>
          <a:stretch/>
        </p:blipFill>
        <p:spPr>
          <a:xfrm>
            <a:off x="2965320" y="5600880"/>
            <a:ext cx="1491480" cy="993960"/>
          </a:xfrm>
          <a:prstGeom prst="rect">
            <a:avLst/>
          </a:prstGeom>
          <a:ln w="12600">
            <a:noFill/>
          </a:ln>
        </p:spPr>
      </p:pic>
      <p:sp>
        <p:nvSpPr>
          <p:cNvPr id="1098" name="CustomShape 2"/>
          <p:cNvSpPr/>
          <p:nvPr/>
        </p:nvSpPr>
        <p:spPr>
          <a:xfrm>
            <a:off x="1365120" y="5086440"/>
            <a:ext cx="1894680" cy="34380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nSpc>
                <a:spcPct val="100000"/>
              </a:lnSpc>
            </a:pPr>
            <a:r>
              <a:rPr lang="en-US" sz="1600" b="1" strike="noStrike" spc="-1">
                <a:solidFill>
                  <a:srgbClr val="404040"/>
                </a:solidFill>
                <a:latin typeface="Lucida Grande"/>
                <a:ea typeface="Lucida Grande"/>
              </a:rPr>
              <a:t>TDM-телефоны</a:t>
            </a:r>
            <a:endParaRPr lang="en-US" sz="1600" b="0" strike="noStrike" spc="-1">
              <a:latin typeface="Arial"/>
            </a:endParaRPr>
          </a:p>
        </p:txBody>
      </p:sp>
      <p:pic>
        <p:nvPicPr>
          <p:cNvPr id="1099" name="Image"/>
          <p:cNvPicPr/>
          <p:nvPr/>
        </p:nvPicPr>
        <p:blipFill>
          <a:blip r:embed="rId6" cstate="print"/>
          <a:stretch/>
        </p:blipFill>
        <p:spPr>
          <a:xfrm>
            <a:off x="7327800" y="5539320"/>
            <a:ext cx="1625040" cy="1116720"/>
          </a:xfrm>
          <a:prstGeom prst="rect">
            <a:avLst/>
          </a:prstGeom>
          <a:ln w="12600">
            <a:noFill/>
          </a:ln>
        </p:spPr>
      </p:pic>
      <p:sp>
        <p:nvSpPr>
          <p:cNvPr id="1100" name="CustomShape 3"/>
          <p:cNvSpPr/>
          <p:nvPr/>
        </p:nvSpPr>
        <p:spPr>
          <a:xfrm>
            <a:off x="5243760" y="5086440"/>
            <a:ext cx="2249640" cy="343800"/>
          </a:xfrm>
          <a:prstGeom prst="rect">
            <a:avLst/>
          </a:prstGeom>
          <a:noFill/>
          <a:ln w="12600">
            <a:noFill/>
          </a:ln>
        </p:spPr>
        <p:style>
          <a:lnRef idx="0">
            <a:scrgbClr r="0" g="0" b="0"/>
          </a:lnRef>
          <a:fillRef idx="0">
            <a:scrgbClr r="0" g="0" b="0"/>
          </a:fillRef>
          <a:effectRef idx="0">
            <a:scrgbClr r="0" g="0" b="0"/>
          </a:effectRef>
          <a:fontRef idx="minor"/>
        </p:style>
        <p:txBody>
          <a:bodyPr wrap="none" lIns="50760" tIns="50760" rIns="50760" bIns="50760" anchor="ctr"/>
          <a:lstStyle/>
          <a:p>
            <a:pPr>
              <a:lnSpc>
                <a:spcPct val="100000"/>
              </a:lnSpc>
            </a:pPr>
            <a:r>
              <a:rPr lang="en-US" sz="1600" b="1" strike="noStrike" spc="-1">
                <a:solidFill>
                  <a:srgbClr val="404040"/>
                </a:solidFill>
                <a:latin typeface="Lucida Grande"/>
                <a:ea typeface="Lucida Grande"/>
              </a:rPr>
              <a:t>AoM и аксессуары</a:t>
            </a:r>
            <a:endParaRPr lang="en-US" sz="1600" b="0" strike="noStrike" spc="-1">
              <a:latin typeface="Arial"/>
            </a:endParaRPr>
          </a:p>
        </p:txBody>
      </p:sp>
      <p:pic>
        <p:nvPicPr>
          <p:cNvPr id="1101" name="Image"/>
          <p:cNvPicPr/>
          <p:nvPr/>
        </p:nvPicPr>
        <p:blipFill>
          <a:blip r:embed="rId7" cstate="print"/>
          <a:stretch/>
        </p:blipFill>
        <p:spPr>
          <a:xfrm>
            <a:off x="4480920" y="5482080"/>
            <a:ext cx="3087720" cy="1231200"/>
          </a:xfrm>
          <a:prstGeom prst="rect">
            <a:avLst/>
          </a:prstGeom>
          <a:ln w="1260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 name="CustomShape 1"/>
          <p:cNvSpPr/>
          <p:nvPr/>
        </p:nvSpPr>
        <p:spPr>
          <a:xfrm>
            <a:off x="141480" y="77040"/>
            <a:ext cx="8922240" cy="75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dirty="0" err="1">
                <a:solidFill>
                  <a:srgbClr val="000000"/>
                </a:solidFill>
                <a:latin typeface="Arial"/>
                <a:ea typeface="Arial"/>
              </a:rPr>
              <a:t>Терминальное</a:t>
            </a:r>
            <a:r>
              <a:rPr lang="en-US" sz="3600" b="1" strike="noStrike" spc="-1" dirty="0">
                <a:solidFill>
                  <a:srgbClr val="000000"/>
                </a:solidFill>
                <a:latin typeface="Arial"/>
                <a:ea typeface="Arial"/>
              </a:rPr>
              <a:t> </a:t>
            </a:r>
            <a:r>
              <a:rPr lang="en-US" sz="3600" b="1" strike="noStrike" spc="-1" dirty="0" err="1" smtClean="0">
                <a:solidFill>
                  <a:srgbClr val="000000"/>
                </a:solidFill>
                <a:latin typeface="Arial"/>
                <a:ea typeface="Arial"/>
              </a:rPr>
              <a:t>оборудование</a:t>
            </a:r>
            <a:r>
              <a:rPr lang="ru-RU" sz="3600" b="1" spc="-1" dirty="0">
                <a:solidFill>
                  <a:srgbClr val="000000"/>
                </a:solidFill>
                <a:latin typeface="Arial"/>
                <a:ea typeface="Arial"/>
              </a:rPr>
              <a:t>,</a:t>
            </a:r>
            <a:r>
              <a:rPr lang="en-US" sz="3600" b="1" strike="noStrike" spc="-1" dirty="0" smtClean="0">
                <a:solidFill>
                  <a:srgbClr val="000000"/>
                </a:solidFill>
                <a:latin typeface="Arial"/>
                <a:ea typeface="Arial"/>
              </a:rPr>
              <a:t> </a:t>
            </a:r>
            <a:r>
              <a:rPr lang="en-US" sz="3600" b="1" i="1" strike="noStrike" spc="-1" dirty="0" smtClean="0">
                <a:solidFill>
                  <a:srgbClr val="000000"/>
                </a:solidFill>
                <a:latin typeface="Arial"/>
                <a:ea typeface="Arial"/>
              </a:rPr>
              <a:t>upd2018</a:t>
            </a:r>
            <a:endParaRPr lang="en-US" sz="3600" b="1" i="1" strike="noStrike" spc="-1" dirty="0">
              <a:latin typeface="Arial"/>
            </a:endParaRPr>
          </a:p>
        </p:txBody>
      </p:sp>
      <p:pic>
        <p:nvPicPr>
          <p:cNvPr id="1103" name="Picture 2"/>
          <p:cNvPicPr/>
          <p:nvPr/>
        </p:nvPicPr>
        <p:blipFill>
          <a:blip r:embed="rId3" cstate="print"/>
          <a:stretch/>
        </p:blipFill>
        <p:spPr>
          <a:xfrm>
            <a:off x="360" y="1412776"/>
            <a:ext cx="9143640" cy="4802760"/>
          </a:xfrm>
          <a:prstGeom prst="rect">
            <a:avLst/>
          </a:prstGeom>
          <a:ln w="936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 name="magic"/>
          <p:cNvPicPr/>
          <p:nvPr/>
        </p:nvPicPr>
        <p:blipFill>
          <a:blip r:embed="rId2" cstate="print"/>
          <a:stretch/>
        </p:blipFill>
        <p:spPr>
          <a:xfrm>
            <a:off x="0" y="0"/>
            <a:ext cx="126000" cy="127080"/>
          </a:xfrm>
          <a:prstGeom prst="rect">
            <a:avLst/>
          </a:prstGeom>
          <a:ln w="12600">
            <a:noFill/>
          </a:ln>
        </p:spPr>
      </p:pic>
      <p:sp>
        <p:nvSpPr>
          <p:cNvPr id="1105" name="CustomShape 1"/>
          <p:cNvSpPr/>
          <p:nvPr/>
        </p:nvSpPr>
        <p:spPr>
          <a:xfrm>
            <a:off x="0" y="4081680"/>
            <a:ext cx="8685360" cy="14565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spcBef>
                <a:spcPts val="2625"/>
              </a:spcBef>
            </a:pPr>
            <a:r>
              <a:rPr lang="en-US" sz="4400" b="1" strike="noStrike" spc="-1">
                <a:solidFill>
                  <a:srgbClr val="FFFFFF"/>
                </a:solidFill>
                <a:latin typeface="FuturaA Bk BT"/>
                <a:ea typeface="FuturaA Bk BT"/>
              </a:rPr>
              <a:t>Распределённые предприятия. Сети</a:t>
            </a:r>
            <a:endParaRPr lang="en-US" sz="44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6" name="magic"/>
          <p:cNvPicPr/>
          <p:nvPr/>
        </p:nvPicPr>
        <p:blipFill>
          <a:blip r:embed="rId3" cstate="print"/>
          <a:stretch/>
        </p:blipFill>
        <p:spPr>
          <a:xfrm>
            <a:off x="0" y="0"/>
            <a:ext cx="126000" cy="127080"/>
          </a:xfrm>
          <a:prstGeom prst="rect">
            <a:avLst/>
          </a:prstGeom>
          <a:ln w="12600">
            <a:noFill/>
          </a:ln>
        </p:spPr>
      </p:pic>
      <p:sp>
        <p:nvSpPr>
          <p:cNvPr id="1107" name="CustomShape 1"/>
          <p:cNvSpPr/>
          <p:nvPr/>
        </p:nvSpPr>
        <p:spPr>
          <a:xfrm>
            <a:off x="168120" y="77040"/>
            <a:ext cx="8894880" cy="75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a:solidFill>
                  <a:srgbClr val="000000"/>
                </a:solidFill>
                <a:latin typeface="Arial"/>
                <a:ea typeface="Arial"/>
              </a:rPr>
              <a:t>СЕТИ. Требования, их формирующие</a:t>
            </a:r>
            <a:endParaRPr lang="en-US" sz="3600" b="0" strike="noStrike" spc="-1">
              <a:latin typeface="Arial"/>
            </a:endParaRPr>
          </a:p>
        </p:txBody>
      </p:sp>
      <p:sp>
        <p:nvSpPr>
          <p:cNvPr id="1108" name="CustomShape 2"/>
          <p:cNvSpPr/>
          <p:nvPr/>
        </p:nvSpPr>
        <p:spPr>
          <a:xfrm>
            <a:off x="323528" y="2636912"/>
            <a:ext cx="8228520" cy="34574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lnSpcReduction="10000"/>
          </a:bodyPr>
          <a:lstStyle/>
          <a:p>
            <a:pPr marL="436680" indent="-436320">
              <a:lnSpc>
                <a:spcPct val="100000"/>
              </a:lnSpc>
              <a:spcBef>
                <a:spcPts val="816"/>
              </a:spcBef>
              <a:buClr>
                <a:srgbClr val="FF4D00"/>
              </a:buClr>
              <a:buFont typeface="Helvetica"/>
              <a:buChar char=" "/>
            </a:pPr>
            <a:r>
              <a:rPr lang="en-US" sz="2100" b="0" strike="noStrike" spc="-1" dirty="0" err="1">
                <a:solidFill>
                  <a:srgbClr val="000000"/>
                </a:solidFill>
                <a:latin typeface="FuturaA Bk BT"/>
                <a:ea typeface="FuturaA Bk BT"/>
              </a:rPr>
              <a:t>Экономия</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ресурсов</a:t>
            </a:r>
            <a:endParaRPr lang="en-US" sz="2100" b="0" strike="noStrike" spc="-1" dirty="0">
              <a:latin typeface="Arial"/>
            </a:endParaRPr>
          </a:p>
          <a:p>
            <a:pPr>
              <a:lnSpc>
                <a:spcPct val="100000"/>
              </a:lnSpc>
              <a:spcBef>
                <a:spcPts val="816"/>
              </a:spcBef>
            </a:pPr>
            <a:endParaRPr lang="en-US" sz="2100" b="0" strike="noStrike" spc="-1" dirty="0">
              <a:latin typeface="Arial"/>
            </a:endParaRPr>
          </a:p>
          <a:p>
            <a:pPr marL="436680" indent="-436320">
              <a:lnSpc>
                <a:spcPct val="100000"/>
              </a:lnSpc>
              <a:spcBef>
                <a:spcPts val="816"/>
              </a:spcBef>
              <a:buClr>
                <a:srgbClr val="FF4D00"/>
              </a:buClr>
              <a:buFont typeface="Helvetica"/>
              <a:buChar char=" "/>
            </a:pPr>
            <a:r>
              <a:rPr lang="en-US" sz="2100" b="1" strike="noStrike" spc="-1" dirty="0" err="1">
                <a:solidFill>
                  <a:srgbClr val="000000"/>
                </a:solidFill>
                <a:latin typeface="FuturaA Bk BT"/>
                <a:ea typeface="FuturaA Bk BT"/>
              </a:rPr>
              <a:t>Интеграция</a:t>
            </a:r>
            <a:r>
              <a:rPr lang="en-US" sz="2100" b="1" strike="noStrike" spc="-1" dirty="0">
                <a:solidFill>
                  <a:srgbClr val="000000"/>
                </a:solidFill>
                <a:latin typeface="FuturaA Bk BT"/>
                <a:ea typeface="FuturaA Bk BT"/>
              </a:rPr>
              <a:t> </a:t>
            </a:r>
            <a:r>
              <a:rPr lang="en-US" sz="2100" b="1" strike="noStrike" spc="-1" dirty="0" err="1">
                <a:solidFill>
                  <a:srgbClr val="000000"/>
                </a:solidFill>
                <a:latin typeface="FuturaA Bk BT"/>
                <a:ea typeface="FuturaA Bk BT"/>
              </a:rPr>
              <a:t>автономных</a:t>
            </a:r>
            <a:r>
              <a:rPr lang="en-US" sz="2100" b="1" strike="noStrike" spc="-1" dirty="0">
                <a:solidFill>
                  <a:srgbClr val="000000"/>
                </a:solidFill>
                <a:latin typeface="FuturaA Bk BT"/>
                <a:ea typeface="FuturaA Bk BT"/>
              </a:rPr>
              <a:t> </a:t>
            </a:r>
            <a:r>
              <a:rPr lang="en-US" sz="2100" b="1" strike="noStrike" spc="-1" dirty="0" err="1">
                <a:solidFill>
                  <a:srgbClr val="000000"/>
                </a:solidFill>
                <a:latin typeface="FuturaA Bk BT"/>
                <a:ea typeface="FuturaA Bk BT"/>
              </a:rPr>
              <a:t>объектов</a:t>
            </a:r>
            <a:endParaRPr lang="en-US" sz="2100" b="0" strike="noStrike" spc="-1" dirty="0">
              <a:latin typeface="Arial"/>
            </a:endParaRPr>
          </a:p>
          <a:p>
            <a:pPr>
              <a:lnSpc>
                <a:spcPct val="100000"/>
              </a:lnSpc>
            </a:pPr>
            <a:endParaRPr lang="en-US" sz="2100" b="0" strike="noStrike" spc="-1" dirty="0">
              <a:latin typeface="Arial"/>
            </a:endParaRPr>
          </a:p>
          <a:p>
            <a:pPr marL="436680" indent="-436320">
              <a:lnSpc>
                <a:spcPct val="100000"/>
              </a:lnSpc>
              <a:spcBef>
                <a:spcPts val="816"/>
              </a:spcBef>
              <a:buClr>
                <a:srgbClr val="FF4D00"/>
              </a:buClr>
              <a:buFont typeface="Helvetica"/>
              <a:buChar char=" "/>
            </a:pPr>
            <a:r>
              <a:rPr lang="en-US" sz="2100" b="0" strike="noStrike" spc="-1" dirty="0" err="1">
                <a:solidFill>
                  <a:srgbClr val="000000"/>
                </a:solidFill>
                <a:latin typeface="FuturaA Bk BT"/>
                <a:ea typeface="FuturaA Bk BT"/>
              </a:rPr>
              <a:t>Обеспечить</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всем</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объектам</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одинаковый</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уровень</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сервиса</a:t>
            </a:r>
            <a:endParaRPr lang="en-US" sz="2100" b="0" strike="noStrike" spc="-1" dirty="0">
              <a:latin typeface="Arial"/>
            </a:endParaRPr>
          </a:p>
          <a:p>
            <a:pPr>
              <a:lnSpc>
                <a:spcPct val="100000"/>
              </a:lnSpc>
            </a:pPr>
            <a:endParaRPr lang="en-US" sz="2100" b="0" strike="noStrike" spc="-1" dirty="0">
              <a:latin typeface="Arial"/>
            </a:endParaRPr>
          </a:p>
          <a:p>
            <a:pPr marL="436680" indent="-436320">
              <a:lnSpc>
                <a:spcPct val="100000"/>
              </a:lnSpc>
              <a:spcBef>
                <a:spcPts val="816"/>
              </a:spcBef>
              <a:buClr>
                <a:srgbClr val="FF4D00"/>
              </a:buClr>
              <a:buFont typeface="Helvetica"/>
              <a:buChar char=" "/>
            </a:pPr>
            <a:r>
              <a:rPr lang="en-US" sz="2100" b="0" strike="noStrike" spc="-1" dirty="0" err="1">
                <a:solidFill>
                  <a:srgbClr val="000000"/>
                </a:solidFill>
                <a:latin typeface="FuturaA Bk BT"/>
                <a:ea typeface="FuturaA Bk BT"/>
              </a:rPr>
              <a:t>Снизить</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стоимость</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услуг</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связи</a:t>
            </a:r>
            <a:r>
              <a:rPr lang="en-US" sz="2100" b="0" strike="noStrike" spc="-1" dirty="0">
                <a:solidFill>
                  <a:srgbClr val="000000"/>
                </a:solidFill>
                <a:latin typeface="FuturaA Bk BT"/>
                <a:ea typeface="FuturaA Bk BT"/>
              </a:rPr>
              <a:t> и </a:t>
            </a:r>
            <a:r>
              <a:rPr lang="en-US" sz="2100" b="0" strike="noStrike" spc="-1" dirty="0" err="1">
                <a:solidFill>
                  <a:srgbClr val="000000"/>
                </a:solidFill>
                <a:latin typeface="FuturaA Bk BT"/>
                <a:ea typeface="FuturaA Bk BT"/>
              </a:rPr>
              <a:t>капиталовложений</a:t>
            </a:r>
            <a:endParaRPr lang="en-US" sz="2100" b="0" strike="noStrike" spc="-1" dirty="0">
              <a:latin typeface="Arial"/>
            </a:endParaRPr>
          </a:p>
          <a:p>
            <a:pPr>
              <a:lnSpc>
                <a:spcPct val="100000"/>
              </a:lnSpc>
              <a:spcBef>
                <a:spcPts val="816"/>
              </a:spcBef>
            </a:pPr>
            <a:endParaRPr lang="en-US" sz="2100" b="0" strike="noStrike" spc="-1" dirty="0">
              <a:latin typeface="Arial"/>
            </a:endParaRPr>
          </a:p>
          <a:p>
            <a:pPr marL="436680" indent="-436320">
              <a:lnSpc>
                <a:spcPct val="100000"/>
              </a:lnSpc>
              <a:spcBef>
                <a:spcPts val="816"/>
              </a:spcBef>
              <a:buClr>
                <a:srgbClr val="FF4D00"/>
              </a:buClr>
              <a:buFont typeface="Helvetica"/>
              <a:buChar char=" "/>
            </a:pPr>
            <a:r>
              <a:rPr lang="en-US" sz="2100" b="0" strike="noStrike" spc="-1" dirty="0" err="1">
                <a:solidFill>
                  <a:srgbClr val="000000"/>
                </a:solidFill>
                <a:latin typeface="FuturaA Bk BT"/>
                <a:ea typeface="FuturaA Bk BT"/>
              </a:rPr>
              <a:t>Обеспечить</a:t>
            </a:r>
            <a:r>
              <a:rPr lang="en-US" sz="2100" b="0" strike="noStrike" spc="-1" dirty="0">
                <a:solidFill>
                  <a:srgbClr val="000000"/>
                </a:solidFill>
                <a:latin typeface="FuturaA Bk BT"/>
                <a:ea typeface="FuturaA Bk BT"/>
              </a:rPr>
              <a:t> </a:t>
            </a:r>
            <a:r>
              <a:rPr lang="en-US" sz="2100" b="0" strike="noStrike" spc="-1" dirty="0" err="1">
                <a:solidFill>
                  <a:srgbClr val="000000"/>
                </a:solidFill>
                <a:latin typeface="FuturaA Bk BT"/>
                <a:ea typeface="FuturaA Bk BT"/>
              </a:rPr>
              <a:t>отказоустойчивость</a:t>
            </a:r>
            <a:r>
              <a:rPr lang="en-US" sz="2100" b="0" strike="noStrike" spc="-1" dirty="0">
                <a:solidFill>
                  <a:srgbClr val="000000"/>
                </a:solidFill>
                <a:latin typeface="FuturaA Bk BT"/>
                <a:ea typeface="FuturaA Bk BT"/>
              </a:rPr>
              <a:t> и </a:t>
            </a:r>
            <a:r>
              <a:rPr lang="en-US" sz="2100" b="0" strike="noStrike" spc="-1" dirty="0" err="1">
                <a:solidFill>
                  <a:srgbClr val="000000"/>
                </a:solidFill>
                <a:latin typeface="FuturaA Bk BT"/>
                <a:ea typeface="FuturaA Bk BT"/>
              </a:rPr>
              <a:t>автономность</a:t>
            </a:r>
            <a:endParaRPr lang="en-US" sz="2100" b="0" strike="noStrike" spc="-1" dirty="0">
              <a:latin typeface="Arial"/>
            </a:endParaRPr>
          </a:p>
        </p:txBody>
      </p:sp>
      <p:sp>
        <p:nvSpPr>
          <p:cNvPr id="1109" name="CustomShape 3"/>
          <p:cNvSpPr/>
          <p:nvPr/>
        </p:nvSpPr>
        <p:spPr>
          <a:xfrm>
            <a:off x="0" y="1293840"/>
            <a:ext cx="9143640" cy="919800"/>
          </a:xfrm>
          <a:prstGeom prst="rect">
            <a:avLst/>
          </a:prstGeom>
          <a:noFill/>
          <a:ln w="12600">
            <a:noFill/>
          </a:ln>
        </p:spPr>
        <p:style>
          <a:lnRef idx="0">
            <a:scrgbClr r="0" g="0" b="0"/>
          </a:lnRef>
          <a:fillRef idx="0">
            <a:scrgbClr r="0" g="0" b="0"/>
          </a:fillRef>
          <a:effectRef idx="0">
            <a:scrgbClr r="0" g="0" b="0"/>
          </a:effectRef>
          <a:fontRef idx="minor"/>
        </p:style>
        <p:txBody>
          <a:bodyPr lIns="47880" tIns="47880" rIns="47880" bIns="47880"/>
          <a:lstStyle/>
          <a:p>
            <a:pPr marL="168120" indent="-167400">
              <a:lnSpc>
                <a:spcPct val="85000"/>
              </a:lnSpc>
              <a:spcBef>
                <a:spcPts val="1179"/>
              </a:spcBef>
              <a:buClr>
                <a:srgbClr val="000000"/>
              </a:buClr>
              <a:buFont typeface="Helvetica"/>
              <a:buChar char=" "/>
            </a:pPr>
            <a:r>
              <a:rPr lang="en-US" sz="2900" b="0" strike="noStrike" spc="-1">
                <a:solidFill>
                  <a:srgbClr val="000000"/>
                </a:solidFill>
                <a:latin typeface="FuturaA Bk BT"/>
                <a:ea typeface="FuturaA Bk BT"/>
              </a:rPr>
              <a:t>80 % больших компаний требуется организация связи на нескольких объектах</a:t>
            </a:r>
            <a:endParaRPr lang="en-US" sz="2900" b="0" strike="noStrike" spc="-1">
              <a:latin typeface="Arial"/>
            </a:endParaRPr>
          </a:p>
        </p:txBody>
      </p:sp>
      <p:pic>
        <p:nvPicPr>
          <p:cNvPr id="1110" name="globe"/>
          <p:cNvPicPr/>
          <p:nvPr/>
        </p:nvPicPr>
        <p:blipFill>
          <a:blip r:embed="rId4" cstate="print"/>
          <a:stretch/>
        </p:blipFill>
        <p:spPr>
          <a:xfrm>
            <a:off x="5977440" y="1717200"/>
            <a:ext cx="2296800" cy="233460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1" name="magic"/>
          <p:cNvPicPr/>
          <p:nvPr/>
        </p:nvPicPr>
        <p:blipFill>
          <a:blip r:embed="rId3" cstate="print"/>
          <a:stretch/>
        </p:blipFill>
        <p:spPr>
          <a:xfrm>
            <a:off x="0" y="0"/>
            <a:ext cx="126000" cy="127080"/>
          </a:xfrm>
          <a:prstGeom prst="rect">
            <a:avLst/>
          </a:prstGeom>
          <a:ln w="12600">
            <a:noFill/>
          </a:ln>
        </p:spPr>
      </p:pic>
      <p:sp>
        <p:nvSpPr>
          <p:cNvPr id="1112" name="CustomShape 1"/>
          <p:cNvSpPr/>
          <p:nvPr/>
        </p:nvSpPr>
        <p:spPr>
          <a:xfrm>
            <a:off x="318240" y="77040"/>
            <a:ext cx="8745120" cy="7596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a:solidFill>
                  <a:srgbClr val="000000"/>
                </a:solidFill>
                <a:latin typeface="Arial"/>
                <a:ea typeface="Arial"/>
              </a:rPr>
              <a:t>Основа построения сети -- ABC-F</a:t>
            </a:r>
            <a:endParaRPr lang="en-US" sz="3600" b="0" strike="noStrike" spc="-1">
              <a:latin typeface="Arial"/>
            </a:endParaRPr>
          </a:p>
        </p:txBody>
      </p:sp>
      <p:sp>
        <p:nvSpPr>
          <p:cNvPr id="1113" name="CustomShape 2"/>
          <p:cNvSpPr/>
          <p:nvPr/>
        </p:nvSpPr>
        <p:spPr>
          <a:xfrm>
            <a:off x="379440" y="1340280"/>
            <a:ext cx="7695000" cy="527400"/>
          </a:xfrm>
          <a:prstGeom prst="rect">
            <a:avLst/>
          </a:prstGeom>
          <a:noFill/>
          <a:ln w="12600">
            <a:noFill/>
          </a:ln>
        </p:spPr>
        <p:style>
          <a:lnRef idx="0">
            <a:scrgbClr r="0" g="0" b="0"/>
          </a:lnRef>
          <a:fillRef idx="0">
            <a:scrgbClr r="0" g="0" b="0"/>
          </a:fillRef>
          <a:effectRef idx="0">
            <a:scrgbClr r="0" g="0" b="0"/>
          </a:effectRef>
          <a:fontRef idx="minor"/>
        </p:style>
        <p:txBody>
          <a:bodyPr lIns="47880" tIns="47880" rIns="47880" bIns="47880"/>
          <a:lstStyle/>
          <a:p>
            <a:pPr marL="168120" indent="-167400" algn="ctr">
              <a:lnSpc>
                <a:spcPct val="100000"/>
              </a:lnSpc>
              <a:spcBef>
                <a:spcPts val="1179"/>
              </a:spcBef>
              <a:buClr>
                <a:srgbClr val="000000"/>
              </a:buClr>
              <a:buFont typeface="Helvetica"/>
              <a:buChar char=" "/>
            </a:pPr>
            <a:r>
              <a:rPr lang="en-US" sz="2800" b="0" strike="noStrike" spc="-1">
                <a:solidFill>
                  <a:srgbClr val="000000"/>
                </a:solidFill>
                <a:latin typeface="FuturaA Bk BT"/>
                <a:ea typeface="FuturaA Bk BT"/>
              </a:rPr>
              <a:t>ABC - Alcatel Business Communications</a:t>
            </a:r>
            <a:endParaRPr lang="en-US" sz="2800" b="0" strike="noStrike" spc="-1">
              <a:latin typeface="Arial"/>
            </a:endParaRPr>
          </a:p>
        </p:txBody>
      </p:sp>
      <p:sp>
        <p:nvSpPr>
          <p:cNvPr id="1114" name="CustomShape 3"/>
          <p:cNvSpPr/>
          <p:nvPr/>
        </p:nvSpPr>
        <p:spPr>
          <a:xfrm>
            <a:off x="2212920" y="2643120"/>
            <a:ext cx="4599720" cy="3308040"/>
          </a:xfrm>
          <a:prstGeom prst="ellipse">
            <a:avLst/>
          </a:prstGeom>
          <a:solidFill>
            <a:srgbClr val="3366FF"/>
          </a:solidFill>
          <a:ln w="12600">
            <a:noFill/>
          </a:ln>
        </p:spPr>
        <p:style>
          <a:lnRef idx="0">
            <a:scrgbClr r="0" g="0" b="0"/>
          </a:lnRef>
          <a:fillRef idx="0">
            <a:scrgbClr r="0" g="0" b="0"/>
          </a:fillRef>
          <a:effectRef idx="0">
            <a:scrgbClr r="0" g="0" b="0"/>
          </a:effectRef>
          <a:fontRef idx="minor"/>
        </p:style>
      </p:sp>
      <p:sp>
        <p:nvSpPr>
          <p:cNvPr id="1115" name="CustomShape 4"/>
          <p:cNvSpPr/>
          <p:nvPr/>
        </p:nvSpPr>
        <p:spPr>
          <a:xfrm>
            <a:off x="2577240" y="4119480"/>
            <a:ext cx="3870720" cy="1784880"/>
          </a:xfrm>
          <a:prstGeom prst="ellipse">
            <a:avLst/>
          </a:prstGeom>
          <a:solidFill>
            <a:srgbClr val="6699FF"/>
          </a:solidFill>
          <a:ln w="12600">
            <a:noFill/>
          </a:ln>
        </p:spPr>
        <p:style>
          <a:lnRef idx="0">
            <a:scrgbClr r="0" g="0" b="0"/>
          </a:lnRef>
          <a:fillRef idx="0">
            <a:scrgbClr r="0" g="0" b="0"/>
          </a:fillRef>
          <a:effectRef idx="0">
            <a:scrgbClr r="0" g="0" b="0"/>
          </a:effectRef>
          <a:fontRef idx="minor"/>
        </p:style>
      </p:sp>
      <p:sp>
        <p:nvSpPr>
          <p:cNvPr id="1116" name="CustomShape 5"/>
          <p:cNvSpPr/>
          <p:nvPr/>
        </p:nvSpPr>
        <p:spPr>
          <a:xfrm>
            <a:off x="2915280" y="4458600"/>
            <a:ext cx="3182760" cy="1464480"/>
          </a:xfrm>
          <a:prstGeom prst="ellipse">
            <a:avLst/>
          </a:prstGeom>
          <a:solidFill>
            <a:srgbClr val="99CCFF"/>
          </a:solidFill>
          <a:ln w="12600">
            <a:noFill/>
          </a:ln>
        </p:spPr>
        <p:style>
          <a:lnRef idx="0">
            <a:scrgbClr r="0" g="0" b="0"/>
          </a:lnRef>
          <a:fillRef idx="0">
            <a:scrgbClr r="0" g="0" b="0"/>
          </a:fillRef>
          <a:effectRef idx="0">
            <a:scrgbClr r="0" g="0" b="0"/>
          </a:effectRef>
          <a:fontRef idx="minor"/>
        </p:style>
      </p:sp>
      <p:sp>
        <p:nvSpPr>
          <p:cNvPr id="1117" name="CustomShape 6"/>
          <p:cNvSpPr/>
          <p:nvPr/>
        </p:nvSpPr>
        <p:spPr>
          <a:xfrm>
            <a:off x="3291840" y="4776480"/>
            <a:ext cx="2275560" cy="1159920"/>
          </a:xfrm>
          <a:prstGeom prst="ellipse">
            <a:avLst/>
          </a:prstGeom>
          <a:solidFill>
            <a:srgbClr val="CCECFF"/>
          </a:solidFill>
          <a:ln w="12600">
            <a:noFill/>
          </a:ln>
        </p:spPr>
        <p:style>
          <a:lnRef idx="0">
            <a:scrgbClr r="0" g="0" b="0"/>
          </a:lnRef>
          <a:fillRef idx="0">
            <a:scrgbClr r="0" g="0" b="0"/>
          </a:fillRef>
          <a:effectRef idx="0">
            <a:scrgbClr r="0" g="0" b="0"/>
          </a:effectRef>
          <a:fontRef idx="minor"/>
        </p:style>
      </p:sp>
      <p:sp>
        <p:nvSpPr>
          <p:cNvPr id="1118" name="CustomShape 7"/>
          <p:cNvSpPr/>
          <p:nvPr/>
        </p:nvSpPr>
        <p:spPr>
          <a:xfrm>
            <a:off x="3580200" y="5246640"/>
            <a:ext cx="1673280" cy="689760"/>
          </a:xfrm>
          <a:prstGeom prst="ellipse">
            <a:avLst/>
          </a:prstGeom>
          <a:solidFill>
            <a:srgbClr val="FFFFFF"/>
          </a:solidFill>
          <a:ln w="12600">
            <a:noFill/>
          </a:ln>
        </p:spPr>
        <p:style>
          <a:lnRef idx="0">
            <a:scrgbClr r="0" g="0" b="0"/>
          </a:lnRef>
          <a:fillRef idx="0">
            <a:scrgbClr r="0" g="0" b="0"/>
          </a:fillRef>
          <a:effectRef idx="0">
            <a:scrgbClr r="0" g="0" b="0"/>
          </a:effectRef>
          <a:fontRef idx="minor"/>
        </p:style>
      </p:sp>
      <p:sp>
        <p:nvSpPr>
          <p:cNvPr id="1119" name="CustomShape 8"/>
          <p:cNvSpPr/>
          <p:nvPr/>
        </p:nvSpPr>
        <p:spPr>
          <a:xfrm>
            <a:off x="3059280" y="3743640"/>
            <a:ext cx="2928960" cy="170280"/>
          </a:xfrm>
          <a:custGeom>
            <a:avLst/>
            <a:gdLst/>
            <a:ahLst/>
            <a:cxnLst/>
            <a:rect l="l" t="t" r="r" b="b"/>
            <a:pathLst>
              <a:path w="21600" h="21600">
                <a:moveTo>
                  <a:pt x="0" y="0"/>
                </a:moveTo>
                <a:lnTo>
                  <a:pt x="20512" y="0"/>
                </a:lnTo>
                <a:lnTo>
                  <a:pt x="21600" y="21000"/>
                </a:lnTo>
                <a:lnTo>
                  <a:pt x="2656"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20" name="CustomShape 9"/>
          <p:cNvSpPr/>
          <p:nvPr/>
        </p:nvSpPr>
        <p:spPr>
          <a:xfrm>
            <a:off x="3255120" y="4123800"/>
            <a:ext cx="403200" cy="116640"/>
          </a:xfrm>
          <a:custGeom>
            <a:avLst/>
            <a:gdLst/>
            <a:ahLst/>
            <a:cxnLst/>
            <a:rect l="l" t="t" r="r" b="b"/>
            <a:pathLst>
              <a:path w="21600" h="21600">
                <a:moveTo>
                  <a:pt x="0" y="0"/>
                </a:moveTo>
                <a:lnTo>
                  <a:pt x="20414" y="0"/>
                </a:lnTo>
                <a:lnTo>
                  <a:pt x="21600" y="21600"/>
                </a:lnTo>
                <a:lnTo>
                  <a:pt x="2287"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21" name="CustomShape 10"/>
          <p:cNvSpPr/>
          <p:nvPr/>
        </p:nvSpPr>
        <p:spPr>
          <a:xfrm>
            <a:off x="3551760" y="3861360"/>
            <a:ext cx="240480" cy="408600"/>
          </a:xfrm>
          <a:custGeom>
            <a:avLst/>
            <a:gdLst/>
            <a:ahLst/>
            <a:cxnLst/>
            <a:rect l="l" t="t" r="r" b="b"/>
            <a:pathLst>
              <a:path w="21600" h="21600">
                <a:moveTo>
                  <a:pt x="14211" y="0"/>
                </a:moveTo>
                <a:lnTo>
                  <a:pt x="0" y="14233"/>
                </a:lnTo>
                <a:lnTo>
                  <a:pt x="6111" y="21600"/>
                </a:lnTo>
                <a:lnTo>
                  <a:pt x="21600" y="7200"/>
                </a:lnTo>
                <a:lnTo>
                  <a:pt x="14211"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22" name="CustomShape 11"/>
          <p:cNvSpPr/>
          <p:nvPr/>
        </p:nvSpPr>
        <p:spPr>
          <a:xfrm>
            <a:off x="3948480" y="4132440"/>
            <a:ext cx="372960" cy="147240"/>
          </a:xfrm>
          <a:custGeom>
            <a:avLst/>
            <a:gdLst/>
            <a:ahLst/>
            <a:cxnLst/>
            <a:rect l="l" t="t" r="r" b="b"/>
            <a:pathLst>
              <a:path w="21600" h="21600">
                <a:moveTo>
                  <a:pt x="0" y="0"/>
                </a:moveTo>
                <a:lnTo>
                  <a:pt x="20410" y="0"/>
                </a:lnTo>
                <a:lnTo>
                  <a:pt x="21600" y="21600"/>
                </a:lnTo>
                <a:lnTo>
                  <a:pt x="2197"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23" name="CustomShape 12"/>
          <p:cNvSpPr/>
          <p:nvPr/>
        </p:nvSpPr>
        <p:spPr>
          <a:xfrm>
            <a:off x="4266720" y="3851280"/>
            <a:ext cx="240480" cy="411120"/>
          </a:xfrm>
          <a:custGeom>
            <a:avLst/>
            <a:gdLst/>
            <a:ahLst/>
            <a:cxnLst/>
            <a:rect l="l" t="t" r="r" b="b"/>
            <a:pathLst>
              <a:path w="21600" h="21600">
                <a:moveTo>
                  <a:pt x="13926" y="0"/>
                </a:moveTo>
                <a:lnTo>
                  <a:pt x="0" y="14261"/>
                </a:lnTo>
                <a:lnTo>
                  <a:pt x="6253" y="21600"/>
                </a:lnTo>
                <a:lnTo>
                  <a:pt x="21600" y="7172"/>
                </a:lnTo>
                <a:lnTo>
                  <a:pt x="13926"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24" name="CustomShape 13"/>
          <p:cNvSpPr/>
          <p:nvPr/>
        </p:nvSpPr>
        <p:spPr>
          <a:xfrm>
            <a:off x="4653360" y="4135320"/>
            <a:ext cx="374760" cy="147240"/>
          </a:xfrm>
          <a:custGeom>
            <a:avLst/>
            <a:gdLst/>
            <a:ahLst/>
            <a:cxnLst/>
            <a:rect l="l" t="t" r="r" b="b"/>
            <a:pathLst>
              <a:path w="21600" h="21600">
                <a:moveTo>
                  <a:pt x="0" y="0"/>
                </a:moveTo>
                <a:lnTo>
                  <a:pt x="20506" y="0"/>
                </a:lnTo>
                <a:lnTo>
                  <a:pt x="21600" y="21600"/>
                </a:lnTo>
                <a:lnTo>
                  <a:pt x="2370"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25" name="CustomShape 14"/>
          <p:cNvSpPr/>
          <p:nvPr/>
        </p:nvSpPr>
        <p:spPr>
          <a:xfrm>
            <a:off x="4975920" y="3864240"/>
            <a:ext cx="240480" cy="415800"/>
          </a:xfrm>
          <a:custGeom>
            <a:avLst/>
            <a:gdLst/>
            <a:ahLst/>
            <a:cxnLst/>
            <a:rect l="l" t="t" r="r" b="b"/>
            <a:pathLst>
              <a:path w="21600" h="21600">
                <a:moveTo>
                  <a:pt x="14068" y="0"/>
                </a:moveTo>
                <a:lnTo>
                  <a:pt x="0" y="14180"/>
                </a:lnTo>
                <a:lnTo>
                  <a:pt x="5968" y="21600"/>
                </a:lnTo>
                <a:lnTo>
                  <a:pt x="21600" y="7173"/>
                </a:lnTo>
                <a:lnTo>
                  <a:pt x="14068"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26" name="CustomShape 15"/>
          <p:cNvSpPr/>
          <p:nvPr/>
        </p:nvSpPr>
        <p:spPr>
          <a:xfrm>
            <a:off x="5366880" y="4145400"/>
            <a:ext cx="381960" cy="140040"/>
          </a:xfrm>
          <a:custGeom>
            <a:avLst/>
            <a:gdLst/>
            <a:ahLst/>
            <a:cxnLst/>
            <a:rect l="l" t="t" r="r" b="b"/>
            <a:pathLst>
              <a:path w="21600" h="21600">
                <a:moveTo>
                  <a:pt x="0" y="0"/>
                </a:moveTo>
                <a:lnTo>
                  <a:pt x="20345" y="0"/>
                </a:lnTo>
                <a:lnTo>
                  <a:pt x="21600" y="21600"/>
                </a:lnTo>
                <a:lnTo>
                  <a:pt x="2241"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27" name="CustomShape 16"/>
          <p:cNvSpPr/>
          <p:nvPr/>
        </p:nvSpPr>
        <p:spPr>
          <a:xfrm>
            <a:off x="3481920" y="4492080"/>
            <a:ext cx="1980000" cy="145800"/>
          </a:xfrm>
          <a:custGeom>
            <a:avLst/>
            <a:gdLst/>
            <a:ahLst/>
            <a:cxnLst/>
            <a:rect l="l" t="t" r="r" b="b"/>
            <a:pathLst>
              <a:path w="21600" h="21600">
                <a:moveTo>
                  <a:pt x="0" y="0"/>
                </a:moveTo>
                <a:lnTo>
                  <a:pt x="20510" y="0"/>
                </a:lnTo>
                <a:lnTo>
                  <a:pt x="21600" y="21365"/>
                </a:lnTo>
                <a:lnTo>
                  <a:pt x="2648"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28" name="CustomShape 17"/>
          <p:cNvSpPr/>
          <p:nvPr/>
        </p:nvSpPr>
        <p:spPr>
          <a:xfrm>
            <a:off x="3286440" y="4215240"/>
            <a:ext cx="2285280" cy="279360"/>
          </a:xfrm>
          <a:custGeom>
            <a:avLst/>
            <a:gdLst/>
            <a:ahLst/>
            <a:cxnLst/>
            <a:rect l="l" t="t" r="r" b="b"/>
            <a:pathLst>
              <a:path w="21600" h="21600">
                <a:moveTo>
                  <a:pt x="1815" y="21600"/>
                </a:moveTo>
                <a:lnTo>
                  <a:pt x="19710" y="21600"/>
                </a:lnTo>
                <a:lnTo>
                  <a:pt x="21600" y="0"/>
                </a:lnTo>
                <a:lnTo>
                  <a:pt x="0" y="0"/>
                </a:lnTo>
                <a:lnTo>
                  <a:pt x="1815" y="2160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29" name="CustomShape 18"/>
          <p:cNvSpPr/>
          <p:nvPr/>
        </p:nvSpPr>
        <p:spPr>
          <a:xfrm>
            <a:off x="5104440" y="4591080"/>
            <a:ext cx="324360" cy="382320"/>
          </a:xfrm>
          <a:custGeom>
            <a:avLst/>
            <a:gdLst/>
            <a:ahLst/>
            <a:cxnLst/>
            <a:rect l="l" t="t" r="r" b="b"/>
            <a:pathLst>
              <a:path w="21600" h="21600">
                <a:moveTo>
                  <a:pt x="13908" y="0"/>
                </a:moveTo>
                <a:lnTo>
                  <a:pt x="0" y="15685"/>
                </a:lnTo>
                <a:lnTo>
                  <a:pt x="6954" y="21600"/>
                </a:lnTo>
                <a:lnTo>
                  <a:pt x="21600" y="7170"/>
                </a:lnTo>
                <a:lnTo>
                  <a:pt x="13908"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30" name="CustomShape 19"/>
          <p:cNvSpPr/>
          <p:nvPr/>
        </p:nvSpPr>
        <p:spPr>
          <a:xfrm>
            <a:off x="3721680" y="4873680"/>
            <a:ext cx="1486080" cy="102240"/>
          </a:xfrm>
          <a:custGeom>
            <a:avLst/>
            <a:gdLst/>
            <a:ahLst/>
            <a:cxnLst/>
            <a:rect l="l" t="t" r="r" b="b"/>
            <a:pathLst>
              <a:path w="21600" h="21600">
                <a:moveTo>
                  <a:pt x="0" y="0"/>
                </a:moveTo>
                <a:lnTo>
                  <a:pt x="20102" y="0"/>
                </a:lnTo>
                <a:lnTo>
                  <a:pt x="21600" y="21600"/>
                </a:lnTo>
                <a:lnTo>
                  <a:pt x="3873"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31" name="CustomShape 20"/>
          <p:cNvSpPr/>
          <p:nvPr/>
        </p:nvSpPr>
        <p:spPr>
          <a:xfrm>
            <a:off x="3533040" y="4598280"/>
            <a:ext cx="1780200" cy="275040"/>
          </a:xfrm>
          <a:custGeom>
            <a:avLst/>
            <a:gdLst/>
            <a:ahLst/>
            <a:cxnLst/>
            <a:rect l="l" t="t" r="r" b="b"/>
            <a:pathLst>
              <a:path w="21600" h="21600">
                <a:moveTo>
                  <a:pt x="0" y="0"/>
                </a:moveTo>
                <a:lnTo>
                  <a:pt x="21600" y="0"/>
                </a:lnTo>
                <a:lnTo>
                  <a:pt x="19114" y="21600"/>
                </a:lnTo>
                <a:lnTo>
                  <a:pt x="2254" y="21476"/>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32" name="CustomShape 21"/>
          <p:cNvSpPr/>
          <p:nvPr/>
        </p:nvSpPr>
        <p:spPr>
          <a:xfrm>
            <a:off x="4856040" y="4953240"/>
            <a:ext cx="317520" cy="356040"/>
          </a:xfrm>
          <a:custGeom>
            <a:avLst/>
            <a:gdLst/>
            <a:ahLst/>
            <a:cxnLst/>
            <a:rect l="l" t="t" r="r" b="b"/>
            <a:pathLst>
              <a:path w="21600" h="21600">
                <a:moveTo>
                  <a:pt x="0" y="17664"/>
                </a:moveTo>
                <a:lnTo>
                  <a:pt x="14472" y="0"/>
                </a:lnTo>
                <a:lnTo>
                  <a:pt x="21600" y="4896"/>
                </a:lnTo>
                <a:lnTo>
                  <a:pt x="5832" y="21600"/>
                </a:lnTo>
                <a:lnTo>
                  <a:pt x="0" y="17664"/>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33" name="CustomShape 22"/>
          <p:cNvSpPr/>
          <p:nvPr/>
        </p:nvSpPr>
        <p:spPr>
          <a:xfrm>
            <a:off x="3981240" y="5247720"/>
            <a:ext cx="956880" cy="64440"/>
          </a:xfrm>
          <a:custGeom>
            <a:avLst/>
            <a:gdLst/>
            <a:ahLst/>
            <a:cxnLst/>
            <a:rect l="l" t="t" r="r" b="b"/>
            <a:pathLst>
              <a:path w="21600" h="21600">
                <a:moveTo>
                  <a:pt x="0" y="0"/>
                </a:moveTo>
                <a:lnTo>
                  <a:pt x="19737" y="0"/>
                </a:lnTo>
                <a:lnTo>
                  <a:pt x="21600" y="21600"/>
                </a:lnTo>
                <a:lnTo>
                  <a:pt x="4728" y="20546"/>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34" name="CustomShape 23"/>
          <p:cNvSpPr/>
          <p:nvPr/>
        </p:nvSpPr>
        <p:spPr>
          <a:xfrm>
            <a:off x="3772800" y="4959360"/>
            <a:ext cx="1290960" cy="288000"/>
          </a:xfrm>
          <a:custGeom>
            <a:avLst/>
            <a:gdLst/>
            <a:ahLst/>
            <a:cxnLst/>
            <a:rect l="l" t="t" r="r" b="b"/>
            <a:pathLst>
              <a:path w="21600" h="21600">
                <a:moveTo>
                  <a:pt x="0" y="0"/>
                </a:moveTo>
                <a:lnTo>
                  <a:pt x="21600" y="0"/>
                </a:lnTo>
                <a:lnTo>
                  <a:pt x="18199" y="21600"/>
                </a:lnTo>
                <a:lnTo>
                  <a:pt x="3321"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35" name="CustomShape 24"/>
          <p:cNvSpPr/>
          <p:nvPr/>
        </p:nvSpPr>
        <p:spPr>
          <a:xfrm>
            <a:off x="4626000" y="5282640"/>
            <a:ext cx="287640" cy="345960"/>
          </a:xfrm>
          <a:custGeom>
            <a:avLst/>
            <a:gdLst/>
            <a:ahLst/>
            <a:cxnLst/>
            <a:rect l="l" t="t" r="r" b="b"/>
            <a:pathLst>
              <a:path w="21600" h="21600">
                <a:moveTo>
                  <a:pt x="16022" y="0"/>
                </a:moveTo>
                <a:lnTo>
                  <a:pt x="21600" y="3072"/>
                </a:lnTo>
                <a:lnTo>
                  <a:pt x="1780" y="21600"/>
                </a:lnTo>
                <a:lnTo>
                  <a:pt x="0" y="18628"/>
                </a:lnTo>
                <a:lnTo>
                  <a:pt x="16022"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36" name="CustomShape 25"/>
          <p:cNvSpPr/>
          <p:nvPr/>
        </p:nvSpPr>
        <p:spPr>
          <a:xfrm>
            <a:off x="4232160" y="5587200"/>
            <a:ext cx="423360" cy="47160"/>
          </a:xfrm>
          <a:custGeom>
            <a:avLst/>
            <a:gdLst/>
            <a:ahLst/>
            <a:cxnLst/>
            <a:rect l="l" t="t" r="r" b="b"/>
            <a:pathLst>
              <a:path w="21600" h="21600">
                <a:moveTo>
                  <a:pt x="0" y="0"/>
                </a:moveTo>
                <a:lnTo>
                  <a:pt x="20387" y="0"/>
                </a:lnTo>
                <a:lnTo>
                  <a:pt x="21600" y="21600"/>
                </a:lnTo>
                <a:lnTo>
                  <a:pt x="2184" y="21600"/>
                </a:lnTo>
                <a:lnTo>
                  <a:pt x="0" y="0"/>
                </a:lnTo>
                <a:close/>
              </a:path>
            </a:pathLst>
          </a:custGeom>
          <a:solidFill>
            <a:srgbClr val="712000"/>
          </a:solidFill>
          <a:ln w="12600">
            <a:noFill/>
          </a:ln>
        </p:spPr>
        <p:style>
          <a:lnRef idx="0">
            <a:scrgbClr r="0" g="0" b="0"/>
          </a:lnRef>
          <a:fillRef idx="0">
            <a:scrgbClr r="0" g="0" b="0"/>
          </a:fillRef>
          <a:effectRef idx="0">
            <a:scrgbClr r="0" g="0" b="0"/>
          </a:effectRef>
          <a:fontRef idx="minor"/>
        </p:style>
      </p:sp>
      <p:sp>
        <p:nvSpPr>
          <p:cNvPr id="1137" name="CustomShape 26"/>
          <p:cNvSpPr/>
          <p:nvPr/>
        </p:nvSpPr>
        <p:spPr>
          <a:xfrm>
            <a:off x="4018320" y="5292720"/>
            <a:ext cx="810000" cy="296640"/>
          </a:xfrm>
          <a:custGeom>
            <a:avLst/>
            <a:gdLst/>
            <a:ahLst/>
            <a:cxnLst/>
            <a:rect l="l" t="t" r="r" b="b"/>
            <a:pathLst>
              <a:path w="21600" h="21600">
                <a:moveTo>
                  <a:pt x="0" y="0"/>
                </a:moveTo>
                <a:lnTo>
                  <a:pt x="21600" y="116"/>
                </a:lnTo>
                <a:lnTo>
                  <a:pt x="16359" y="21600"/>
                </a:lnTo>
                <a:lnTo>
                  <a:pt x="5453"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38" name="CustomShape 27"/>
          <p:cNvSpPr/>
          <p:nvPr/>
        </p:nvSpPr>
        <p:spPr>
          <a:xfrm>
            <a:off x="3895200" y="4264560"/>
            <a:ext cx="38700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808080"/>
                </a:solidFill>
                <a:latin typeface="Arial"/>
                <a:ea typeface="Arial"/>
              </a:rPr>
              <a:t> ABC </a:t>
            </a:r>
            <a:endParaRPr lang="en-US" sz="1200" b="0" strike="noStrike" spc="-1">
              <a:latin typeface="Arial"/>
            </a:endParaRPr>
          </a:p>
        </p:txBody>
      </p:sp>
      <p:sp>
        <p:nvSpPr>
          <p:cNvPr id="1139" name="CustomShape 28"/>
          <p:cNvSpPr/>
          <p:nvPr/>
        </p:nvSpPr>
        <p:spPr>
          <a:xfrm>
            <a:off x="4302000" y="4264560"/>
            <a:ext cx="69912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808080"/>
                </a:solidFill>
                <a:latin typeface="Arial"/>
                <a:ea typeface="Arial"/>
              </a:rPr>
              <a:t>homogène</a:t>
            </a:r>
            <a:endParaRPr lang="en-US" sz="1200" b="0" strike="noStrike" spc="-1">
              <a:latin typeface="Arial"/>
            </a:endParaRPr>
          </a:p>
        </p:txBody>
      </p:sp>
      <p:sp>
        <p:nvSpPr>
          <p:cNvPr id="1140" name="CustomShape 29"/>
          <p:cNvSpPr/>
          <p:nvPr/>
        </p:nvSpPr>
        <p:spPr>
          <a:xfrm>
            <a:off x="3888000" y="4257360"/>
            <a:ext cx="38700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000000"/>
                </a:solidFill>
                <a:latin typeface="Arial"/>
                <a:ea typeface="Arial"/>
              </a:rPr>
              <a:t> ABC </a:t>
            </a:r>
            <a:endParaRPr lang="en-US" sz="1200" b="0" strike="noStrike" spc="-1">
              <a:latin typeface="Arial"/>
            </a:endParaRPr>
          </a:p>
        </p:txBody>
      </p:sp>
      <p:sp>
        <p:nvSpPr>
          <p:cNvPr id="1141" name="CustomShape 30"/>
          <p:cNvSpPr/>
          <p:nvPr/>
        </p:nvSpPr>
        <p:spPr>
          <a:xfrm>
            <a:off x="4294080" y="4257360"/>
            <a:ext cx="69912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000000"/>
                </a:solidFill>
                <a:latin typeface="Arial"/>
                <a:ea typeface="Arial"/>
              </a:rPr>
              <a:t>homogène</a:t>
            </a:r>
            <a:endParaRPr lang="en-US" sz="1200" b="0" strike="noStrike" spc="-1">
              <a:latin typeface="Arial"/>
            </a:endParaRPr>
          </a:p>
        </p:txBody>
      </p:sp>
      <p:sp>
        <p:nvSpPr>
          <p:cNvPr id="1142" name="CustomShape 31"/>
          <p:cNvSpPr/>
          <p:nvPr/>
        </p:nvSpPr>
        <p:spPr>
          <a:xfrm>
            <a:off x="4172760" y="4654800"/>
            <a:ext cx="60912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808080"/>
                </a:solidFill>
                <a:latin typeface="Arial"/>
                <a:ea typeface="Arial"/>
              </a:rPr>
              <a:t>QSIG SS</a:t>
            </a:r>
            <a:endParaRPr lang="en-US" sz="1200" b="0" strike="noStrike" spc="-1">
              <a:latin typeface="Arial"/>
            </a:endParaRPr>
          </a:p>
        </p:txBody>
      </p:sp>
      <p:sp>
        <p:nvSpPr>
          <p:cNvPr id="1143" name="CustomShape 32"/>
          <p:cNvSpPr/>
          <p:nvPr/>
        </p:nvSpPr>
        <p:spPr>
          <a:xfrm>
            <a:off x="4164480" y="4648680"/>
            <a:ext cx="60912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000000"/>
                </a:solidFill>
                <a:latin typeface="Arial"/>
                <a:ea typeface="Arial"/>
              </a:rPr>
              <a:t>QSIG SS</a:t>
            </a:r>
            <a:endParaRPr lang="en-US" sz="1200" b="0" strike="noStrike" spc="-1">
              <a:latin typeface="Arial"/>
            </a:endParaRPr>
          </a:p>
        </p:txBody>
      </p:sp>
      <p:sp>
        <p:nvSpPr>
          <p:cNvPr id="1144" name="CustomShape 33"/>
          <p:cNvSpPr/>
          <p:nvPr/>
        </p:nvSpPr>
        <p:spPr>
          <a:xfrm>
            <a:off x="4159800" y="5023080"/>
            <a:ext cx="61704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808080"/>
                </a:solidFill>
                <a:latin typeface="Arial"/>
                <a:ea typeface="Arial"/>
              </a:rPr>
              <a:t>QSIG BC</a:t>
            </a:r>
            <a:endParaRPr lang="en-US" sz="1200" b="0" strike="noStrike" spc="-1">
              <a:latin typeface="Arial"/>
            </a:endParaRPr>
          </a:p>
        </p:txBody>
      </p:sp>
      <p:sp>
        <p:nvSpPr>
          <p:cNvPr id="1145" name="CustomShape 34"/>
          <p:cNvSpPr/>
          <p:nvPr/>
        </p:nvSpPr>
        <p:spPr>
          <a:xfrm>
            <a:off x="4154040" y="5018760"/>
            <a:ext cx="61704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000000"/>
                </a:solidFill>
                <a:latin typeface="Arial"/>
                <a:ea typeface="Arial"/>
              </a:rPr>
              <a:t>QSIG BC</a:t>
            </a:r>
            <a:endParaRPr lang="en-US" sz="1200" b="0" strike="noStrike" spc="-1">
              <a:latin typeface="Arial"/>
            </a:endParaRPr>
          </a:p>
        </p:txBody>
      </p:sp>
      <p:sp>
        <p:nvSpPr>
          <p:cNvPr id="1146" name="CustomShape 35"/>
          <p:cNvSpPr/>
          <p:nvPr/>
        </p:nvSpPr>
        <p:spPr>
          <a:xfrm>
            <a:off x="4295520" y="5342040"/>
            <a:ext cx="35388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808080"/>
                </a:solidFill>
                <a:latin typeface="Arial"/>
                <a:ea typeface="Arial"/>
              </a:rPr>
              <a:t>ISDN</a:t>
            </a:r>
            <a:endParaRPr lang="en-US" sz="1200" b="0" strike="noStrike" spc="-1">
              <a:latin typeface="Arial"/>
            </a:endParaRPr>
          </a:p>
        </p:txBody>
      </p:sp>
      <p:sp>
        <p:nvSpPr>
          <p:cNvPr id="1147" name="CustomShape 36"/>
          <p:cNvSpPr/>
          <p:nvPr/>
        </p:nvSpPr>
        <p:spPr>
          <a:xfrm>
            <a:off x="4287600" y="5334840"/>
            <a:ext cx="35388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0" strike="noStrike" spc="-1">
                <a:solidFill>
                  <a:srgbClr val="000000"/>
                </a:solidFill>
                <a:latin typeface="Arial"/>
                <a:ea typeface="Arial"/>
              </a:rPr>
              <a:t>ISDN</a:t>
            </a:r>
            <a:endParaRPr lang="en-US" sz="1200" b="0" strike="noStrike" spc="-1">
              <a:latin typeface="Arial"/>
            </a:endParaRPr>
          </a:p>
        </p:txBody>
      </p:sp>
      <p:sp>
        <p:nvSpPr>
          <p:cNvPr id="1148" name="CustomShape 37"/>
          <p:cNvSpPr/>
          <p:nvPr/>
        </p:nvSpPr>
        <p:spPr>
          <a:xfrm>
            <a:off x="4248000" y="5631120"/>
            <a:ext cx="357480" cy="263520"/>
          </a:xfrm>
          <a:custGeom>
            <a:avLst/>
            <a:gdLst/>
            <a:ahLst/>
            <a:cxnLst/>
            <a:rect l="l" t="t" r="r" b="b"/>
            <a:pathLst>
              <a:path w="21600" h="21600">
                <a:moveTo>
                  <a:pt x="0" y="0"/>
                </a:moveTo>
                <a:lnTo>
                  <a:pt x="21600" y="0"/>
                </a:lnTo>
                <a:lnTo>
                  <a:pt x="10322"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49" name="CustomShape 38"/>
          <p:cNvSpPr/>
          <p:nvPr/>
        </p:nvSpPr>
        <p:spPr>
          <a:xfrm>
            <a:off x="4412160" y="5631120"/>
            <a:ext cx="226080" cy="272160"/>
          </a:xfrm>
          <a:custGeom>
            <a:avLst/>
            <a:gdLst/>
            <a:ahLst/>
            <a:cxnLst/>
            <a:rect l="l" t="t" r="r" b="b"/>
            <a:pathLst>
              <a:path w="21600" h="21600">
                <a:moveTo>
                  <a:pt x="18579" y="0"/>
                </a:moveTo>
                <a:lnTo>
                  <a:pt x="21600" y="2763"/>
                </a:lnTo>
                <a:lnTo>
                  <a:pt x="0" y="21600"/>
                </a:lnTo>
                <a:lnTo>
                  <a:pt x="18579"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50" name="CustomShape 39"/>
          <p:cNvSpPr/>
          <p:nvPr/>
        </p:nvSpPr>
        <p:spPr>
          <a:xfrm>
            <a:off x="4018320" y="3529080"/>
            <a:ext cx="92916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88000"/>
              </a:lnSpc>
            </a:pPr>
            <a:r>
              <a:rPr lang="en-US" sz="1200" b="0" strike="noStrike" spc="-1">
                <a:solidFill>
                  <a:srgbClr val="000000"/>
                </a:solidFill>
                <a:latin typeface="Arial"/>
                <a:ea typeface="Arial"/>
              </a:rPr>
              <a:t>Alcatel ABC-F</a:t>
            </a:r>
            <a:endParaRPr lang="en-US" sz="1200" b="0" strike="noStrike" spc="-1">
              <a:latin typeface="Arial"/>
            </a:endParaRPr>
          </a:p>
        </p:txBody>
      </p:sp>
      <p:sp>
        <p:nvSpPr>
          <p:cNvPr id="1151" name="CustomShape 40"/>
          <p:cNvSpPr/>
          <p:nvPr/>
        </p:nvSpPr>
        <p:spPr>
          <a:xfrm>
            <a:off x="3105360" y="3862800"/>
            <a:ext cx="604440" cy="268920"/>
          </a:xfrm>
          <a:custGeom>
            <a:avLst/>
            <a:gdLst/>
            <a:ahLst/>
            <a:cxnLst/>
            <a:rect l="l" t="t" r="r" b="b"/>
            <a:pathLst>
              <a:path w="21600" h="21600">
                <a:moveTo>
                  <a:pt x="0" y="0"/>
                </a:moveTo>
                <a:lnTo>
                  <a:pt x="21600" y="0"/>
                </a:lnTo>
                <a:lnTo>
                  <a:pt x="16271" y="21600"/>
                </a:lnTo>
                <a:lnTo>
                  <a:pt x="5386"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52" name="CustomShape 41"/>
          <p:cNvSpPr/>
          <p:nvPr/>
        </p:nvSpPr>
        <p:spPr>
          <a:xfrm>
            <a:off x="3269520" y="3884400"/>
            <a:ext cx="41148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808080"/>
                </a:solidFill>
                <a:latin typeface="Arial"/>
                <a:ea typeface="Arial"/>
              </a:rPr>
              <a:t>ABC-F</a:t>
            </a:r>
            <a:endParaRPr lang="en-US" sz="1100" b="0" strike="noStrike" spc="-1">
              <a:latin typeface="Arial"/>
            </a:endParaRPr>
          </a:p>
        </p:txBody>
      </p:sp>
      <p:sp>
        <p:nvSpPr>
          <p:cNvPr id="1153" name="CustomShape 42"/>
          <p:cNvSpPr/>
          <p:nvPr/>
        </p:nvSpPr>
        <p:spPr>
          <a:xfrm>
            <a:off x="3264120" y="3880080"/>
            <a:ext cx="41148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ABC-F</a:t>
            </a:r>
            <a:endParaRPr lang="en-US" sz="1100" b="0" strike="noStrike" spc="-1">
              <a:latin typeface="Arial"/>
            </a:endParaRPr>
          </a:p>
        </p:txBody>
      </p:sp>
      <p:sp>
        <p:nvSpPr>
          <p:cNvPr id="1154" name="CustomShape 43"/>
          <p:cNvSpPr/>
          <p:nvPr/>
        </p:nvSpPr>
        <p:spPr>
          <a:xfrm>
            <a:off x="3794040" y="3856680"/>
            <a:ext cx="624240" cy="277920"/>
          </a:xfrm>
          <a:custGeom>
            <a:avLst/>
            <a:gdLst/>
            <a:ahLst/>
            <a:cxnLst/>
            <a:rect l="l" t="t" r="r" b="b"/>
            <a:pathLst>
              <a:path w="21600" h="21600">
                <a:moveTo>
                  <a:pt x="0" y="0"/>
                </a:moveTo>
                <a:lnTo>
                  <a:pt x="21600" y="0"/>
                </a:lnTo>
                <a:lnTo>
                  <a:pt x="16337" y="21600"/>
                </a:lnTo>
                <a:lnTo>
                  <a:pt x="5427"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55" name="CustomShape 44"/>
          <p:cNvSpPr/>
          <p:nvPr/>
        </p:nvSpPr>
        <p:spPr>
          <a:xfrm>
            <a:off x="4506480" y="3862800"/>
            <a:ext cx="625680" cy="277920"/>
          </a:xfrm>
          <a:custGeom>
            <a:avLst/>
            <a:gdLst/>
            <a:ahLst/>
            <a:cxnLst/>
            <a:rect l="l" t="t" r="r" b="b"/>
            <a:pathLst>
              <a:path w="21600" h="21600">
                <a:moveTo>
                  <a:pt x="0" y="0"/>
                </a:moveTo>
                <a:lnTo>
                  <a:pt x="21600" y="0"/>
                </a:lnTo>
                <a:lnTo>
                  <a:pt x="16282" y="21600"/>
                </a:lnTo>
                <a:lnTo>
                  <a:pt x="5373"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56" name="CustomShape 45"/>
          <p:cNvSpPr/>
          <p:nvPr/>
        </p:nvSpPr>
        <p:spPr>
          <a:xfrm>
            <a:off x="5207040" y="3856680"/>
            <a:ext cx="640080" cy="288000"/>
          </a:xfrm>
          <a:custGeom>
            <a:avLst/>
            <a:gdLst/>
            <a:ahLst/>
            <a:cxnLst/>
            <a:rect l="l" t="t" r="r" b="b"/>
            <a:pathLst>
              <a:path w="21600" h="21600">
                <a:moveTo>
                  <a:pt x="0" y="0"/>
                </a:moveTo>
                <a:lnTo>
                  <a:pt x="21600" y="0"/>
                </a:lnTo>
                <a:lnTo>
                  <a:pt x="16307" y="21600"/>
                </a:lnTo>
                <a:lnTo>
                  <a:pt x="5453" y="21600"/>
                </a:lnTo>
                <a:lnTo>
                  <a:pt x="0" y="0"/>
                </a:lnTo>
                <a:close/>
              </a:path>
            </a:pathLst>
          </a:custGeom>
          <a:solidFill>
            <a:srgbClr val="FF4600"/>
          </a:solidFill>
          <a:ln w="12600">
            <a:noFill/>
          </a:ln>
        </p:spPr>
        <p:style>
          <a:lnRef idx="0">
            <a:scrgbClr r="0" g="0" b="0"/>
          </a:lnRef>
          <a:fillRef idx="0">
            <a:scrgbClr r="0" g="0" b="0"/>
          </a:fillRef>
          <a:effectRef idx="0">
            <a:scrgbClr r="0" g="0" b="0"/>
          </a:effectRef>
          <a:fontRef idx="minor"/>
        </p:style>
      </p:sp>
      <p:sp>
        <p:nvSpPr>
          <p:cNvPr id="1157" name="CustomShape 46"/>
          <p:cNvSpPr/>
          <p:nvPr/>
        </p:nvSpPr>
        <p:spPr>
          <a:xfrm>
            <a:off x="3955680" y="3897720"/>
            <a:ext cx="4269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808080"/>
                </a:solidFill>
                <a:latin typeface="Arial"/>
                <a:ea typeface="Arial"/>
              </a:rPr>
              <a:t>ABC-R</a:t>
            </a:r>
            <a:endParaRPr lang="en-US" sz="1100" b="0" strike="noStrike" spc="-1">
              <a:latin typeface="Arial"/>
            </a:endParaRPr>
          </a:p>
        </p:txBody>
      </p:sp>
      <p:sp>
        <p:nvSpPr>
          <p:cNvPr id="1158" name="CustomShape 47"/>
          <p:cNvSpPr/>
          <p:nvPr/>
        </p:nvSpPr>
        <p:spPr>
          <a:xfrm>
            <a:off x="3950640" y="3893400"/>
            <a:ext cx="4269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ABC-R</a:t>
            </a:r>
            <a:endParaRPr lang="en-US" sz="1100" b="0" strike="noStrike" spc="-1">
              <a:latin typeface="Arial"/>
            </a:endParaRPr>
          </a:p>
        </p:txBody>
      </p:sp>
      <p:sp>
        <p:nvSpPr>
          <p:cNvPr id="1159" name="CustomShape 48"/>
          <p:cNvSpPr/>
          <p:nvPr/>
        </p:nvSpPr>
        <p:spPr>
          <a:xfrm>
            <a:off x="4635000" y="3897720"/>
            <a:ext cx="44172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808080"/>
                </a:solidFill>
                <a:latin typeface="Arial"/>
                <a:ea typeface="Arial"/>
              </a:rPr>
              <a:t>ABC-M</a:t>
            </a:r>
            <a:endParaRPr lang="en-US" sz="1100" b="0" strike="noStrike" spc="-1">
              <a:latin typeface="Arial"/>
            </a:endParaRPr>
          </a:p>
        </p:txBody>
      </p:sp>
      <p:sp>
        <p:nvSpPr>
          <p:cNvPr id="1160" name="CustomShape 49"/>
          <p:cNvSpPr/>
          <p:nvPr/>
        </p:nvSpPr>
        <p:spPr>
          <a:xfrm>
            <a:off x="4628520" y="3893400"/>
            <a:ext cx="44172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ABC-M</a:t>
            </a:r>
            <a:endParaRPr lang="en-US" sz="1100" b="0" strike="noStrike" spc="-1">
              <a:latin typeface="Arial"/>
            </a:endParaRPr>
          </a:p>
        </p:txBody>
      </p:sp>
      <p:sp>
        <p:nvSpPr>
          <p:cNvPr id="1161" name="CustomShape 50"/>
          <p:cNvSpPr/>
          <p:nvPr/>
        </p:nvSpPr>
        <p:spPr>
          <a:xfrm>
            <a:off x="5355720" y="3903480"/>
            <a:ext cx="4197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808080"/>
                </a:solidFill>
                <a:latin typeface="Arial"/>
                <a:ea typeface="Arial"/>
              </a:rPr>
              <a:t>ABC-A</a:t>
            </a:r>
            <a:endParaRPr lang="en-US" sz="1100" b="0" strike="noStrike" spc="-1">
              <a:latin typeface="Arial"/>
            </a:endParaRPr>
          </a:p>
        </p:txBody>
      </p:sp>
      <p:sp>
        <p:nvSpPr>
          <p:cNvPr id="1162" name="CustomShape 51"/>
          <p:cNvSpPr/>
          <p:nvPr/>
        </p:nvSpPr>
        <p:spPr>
          <a:xfrm>
            <a:off x="5349240" y="3897720"/>
            <a:ext cx="4197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ABC-A</a:t>
            </a:r>
            <a:endParaRPr lang="en-US" sz="1100" b="0" strike="noStrike" spc="-1">
              <a:latin typeface="Arial"/>
            </a:endParaRPr>
          </a:p>
        </p:txBody>
      </p:sp>
      <p:sp>
        <p:nvSpPr>
          <p:cNvPr id="1163" name="CustomShape 52"/>
          <p:cNvSpPr/>
          <p:nvPr/>
        </p:nvSpPr>
        <p:spPr>
          <a:xfrm>
            <a:off x="5682240" y="3852360"/>
            <a:ext cx="252000" cy="433080"/>
          </a:xfrm>
          <a:custGeom>
            <a:avLst/>
            <a:gdLst/>
            <a:ahLst/>
            <a:cxnLst/>
            <a:rect l="l" t="t" r="r" b="b"/>
            <a:pathLst>
              <a:path w="21600" h="21600">
                <a:moveTo>
                  <a:pt x="14128" y="0"/>
                </a:moveTo>
                <a:lnTo>
                  <a:pt x="0" y="14242"/>
                </a:lnTo>
                <a:lnTo>
                  <a:pt x="5977" y="21600"/>
                </a:lnTo>
                <a:lnTo>
                  <a:pt x="21600" y="7200"/>
                </a:lnTo>
                <a:lnTo>
                  <a:pt x="14128"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64" name="CustomShape 53"/>
          <p:cNvSpPr/>
          <p:nvPr/>
        </p:nvSpPr>
        <p:spPr>
          <a:xfrm>
            <a:off x="5367960" y="4216680"/>
            <a:ext cx="306000" cy="428400"/>
          </a:xfrm>
          <a:custGeom>
            <a:avLst/>
            <a:gdLst/>
            <a:ahLst/>
            <a:cxnLst/>
            <a:rect l="l" t="t" r="r" b="b"/>
            <a:pathLst>
              <a:path w="21600" h="21600">
                <a:moveTo>
                  <a:pt x="13990" y="0"/>
                </a:moveTo>
                <a:lnTo>
                  <a:pt x="0" y="14187"/>
                </a:lnTo>
                <a:lnTo>
                  <a:pt x="6155" y="21600"/>
                </a:lnTo>
                <a:lnTo>
                  <a:pt x="21600" y="7094"/>
                </a:lnTo>
                <a:lnTo>
                  <a:pt x="13990" y="0"/>
                </a:lnTo>
                <a:close/>
              </a:path>
            </a:pathLst>
          </a:custGeom>
          <a:solidFill>
            <a:srgbClr val="FF9966"/>
          </a:solidFill>
          <a:ln w="12600">
            <a:noFill/>
          </a:ln>
        </p:spPr>
        <p:style>
          <a:lnRef idx="0">
            <a:scrgbClr r="0" g="0" b="0"/>
          </a:lnRef>
          <a:fillRef idx="0">
            <a:scrgbClr r="0" g="0" b="0"/>
          </a:fillRef>
          <a:effectRef idx="0">
            <a:scrgbClr r="0" g="0" b="0"/>
          </a:effectRef>
          <a:fontRef idx="minor"/>
        </p:style>
      </p:sp>
      <p:sp>
        <p:nvSpPr>
          <p:cNvPr id="1165" name="CustomShape 54"/>
          <p:cNvSpPr/>
          <p:nvPr/>
        </p:nvSpPr>
        <p:spPr>
          <a:xfrm>
            <a:off x="5447520" y="5350680"/>
            <a:ext cx="5061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1" strike="noStrike" spc="-1">
                <a:solidFill>
                  <a:srgbClr val="808000"/>
                </a:solidFill>
                <a:latin typeface="Arial"/>
                <a:ea typeface="Arial"/>
              </a:rPr>
              <a:t>Защита</a:t>
            </a:r>
            <a:endParaRPr lang="en-US" sz="1100" b="0" strike="noStrike" spc="-1">
              <a:latin typeface="Arial"/>
            </a:endParaRPr>
          </a:p>
        </p:txBody>
      </p:sp>
      <p:sp>
        <p:nvSpPr>
          <p:cNvPr id="1166" name="CustomShape 55"/>
          <p:cNvSpPr/>
          <p:nvPr/>
        </p:nvSpPr>
        <p:spPr>
          <a:xfrm>
            <a:off x="5133600" y="5551200"/>
            <a:ext cx="137628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надежного протокола</a:t>
            </a:r>
            <a:endParaRPr lang="en-US" sz="1100" b="0" strike="noStrike" spc="-1">
              <a:latin typeface="Arial"/>
            </a:endParaRPr>
          </a:p>
        </p:txBody>
      </p:sp>
      <p:sp>
        <p:nvSpPr>
          <p:cNvPr id="1167" name="CustomShape 56"/>
          <p:cNvSpPr/>
          <p:nvPr/>
        </p:nvSpPr>
        <p:spPr>
          <a:xfrm>
            <a:off x="2357640" y="4876560"/>
            <a:ext cx="11145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1" strike="noStrike" spc="-1">
                <a:solidFill>
                  <a:srgbClr val="808000"/>
                </a:solidFill>
                <a:latin typeface="Arial"/>
                <a:ea typeface="Arial"/>
              </a:rPr>
              <a:t>Стандартизация</a:t>
            </a:r>
            <a:endParaRPr lang="en-US" sz="1100" b="0" strike="noStrike" spc="-1">
              <a:latin typeface="Arial"/>
            </a:endParaRPr>
          </a:p>
        </p:txBody>
      </p:sp>
      <p:sp>
        <p:nvSpPr>
          <p:cNvPr id="1168" name="CustomShape 57"/>
          <p:cNvSpPr/>
          <p:nvPr/>
        </p:nvSpPr>
        <p:spPr>
          <a:xfrm>
            <a:off x="2727360" y="5090040"/>
            <a:ext cx="72396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открытости</a:t>
            </a:r>
            <a:endParaRPr lang="en-US" sz="1100" b="0" strike="noStrike" spc="-1">
              <a:latin typeface="Arial"/>
            </a:endParaRPr>
          </a:p>
        </p:txBody>
      </p:sp>
      <p:sp>
        <p:nvSpPr>
          <p:cNvPr id="1169" name="CustomShape 58"/>
          <p:cNvSpPr/>
          <p:nvPr/>
        </p:nvSpPr>
        <p:spPr>
          <a:xfrm>
            <a:off x="6077160" y="4662000"/>
            <a:ext cx="94860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1" strike="noStrike" spc="-1">
                <a:solidFill>
                  <a:srgbClr val="808000"/>
                </a:solidFill>
                <a:latin typeface="Arial"/>
                <a:ea typeface="Arial"/>
              </a:rPr>
              <a:t>Соответствие</a:t>
            </a:r>
            <a:endParaRPr lang="en-US" sz="1100" b="0" strike="noStrike" spc="-1">
              <a:latin typeface="Arial"/>
            </a:endParaRPr>
          </a:p>
        </p:txBody>
      </p:sp>
      <p:sp>
        <p:nvSpPr>
          <p:cNvPr id="1170" name="CustomShape 59"/>
          <p:cNvSpPr/>
          <p:nvPr/>
        </p:nvSpPr>
        <p:spPr>
          <a:xfrm>
            <a:off x="5787720" y="4839120"/>
            <a:ext cx="136764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стандартам развития</a:t>
            </a:r>
            <a:endParaRPr lang="en-US" sz="1100" b="0" strike="noStrike" spc="-1">
              <a:latin typeface="Arial"/>
            </a:endParaRPr>
          </a:p>
        </p:txBody>
      </p:sp>
      <p:sp>
        <p:nvSpPr>
          <p:cNvPr id="1171" name="CustomShape 60"/>
          <p:cNvSpPr/>
          <p:nvPr/>
        </p:nvSpPr>
        <p:spPr>
          <a:xfrm>
            <a:off x="2007720" y="4168800"/>
            <a:ext cx="852480" cy="1803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200" b="1" strike="noStrike" spc="-1">
                <a:solidFill>
                  <a:srgbClr val="808000"/>
                </a:solidFill>
                <a:latin typeface="Arial"/>
                <a:ea typeface="Arial"/>
              </a:rPr>
              <a:t>Интеграция</a:t>
            </a:r>
            <a:endParaRPr lang="en-US" sz="1200" b="0" strike="noStrike" spc="-1">
              <a:latin typeface="Arial"/>
            </a:endParaRPr>
          </a:p>
        </p:txBody>
      </p:sp>
      <p:sp>
        <p:nvSpPr>
          <p:cNvPr id="1172" name="CustomShape 61"/>
          <p:cNvSpPr/>
          <p:nvPr/>
        </p:nvSpPr>
        <p:spPr>
          <a:xfrm>
            <a:off x="2950920" y="4188960"/>
            <a:ext cx="6912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с</a:t>
            </a:r>
            <a:endParaRPr lang="en-US" sz="1100" b="0" strike="noStrike" spc="-1">
              <a:latin typeface="Arial"/>
            </a:endParaRPr>
          </a:p>
        </p:txBody>
      </p:sp>
      <p:sp>
        <p:nvSpPr>
          <p:cNvPr id="1173" name="CustomShape 62"/>
          <p:cNvSpPr/>
          <p:nvPr/>
        </p:nvSpPr>
        <p:spPr>
          <a:xfrm>
            <a:off x="1627920" y="4368960"/>
            <a:ext cx="129420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устанвленной базой</a:t>
            </a:r>
            <a:endParaRPr lang="en-US" sz="1100" b="0" strike="noStrike" spc="-1">
              <a:latin typeface="Arial"/>
            </a:endParaRPr>
          </a:p>
        </p:txBody>
      </p:sp>
      <p:sp>
        <p:nvSpPr>
          <p:cNvPr id="1174" name="CustomShape 63"/>
          <p:cNvSpPr/>
          <p:nvPr/>
        </p:nvSpPr>
        <p:spPr>
          <a:xfrm>
            <a:off x="3749400" y="2769120"/>
            <a:ext cx="55260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1" strike="noStrike" spc="-1">
                <a:solidFill>
                  <a:srgbClr val="FF0000"/>
                </a:solidFill>
                <a:latin typeface="Arial"/>
                <a:ea typeface="Arial"/>
              </a:rPr>
              <a:t>Полный</a:t>
            </a:r>
            <a:endParaRPr lang="en-US" sz="1100" b="0" strike="noStrike" spc="-1">
              <a:latin typeface="Arial"/>
            </a:endParaRPr>
          </a:p>
        </p:txBody>
      </p:sp>
      <p:sp>
        <p:nvSpPr>
          <p:cNvPr id="1175" name="CustomShape 64"/>
          <p:cNvSpPr/>
          <p:nvPr/>
        </p:nvSpPr>
        <p:spPr>
          <a:xfrm>
            <a:off x="4377240" y="2772000"/>
            <a:ext cx="3924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 </a:t>
            </a:r>
            <a:endParaRPr lang="en-US" sz="1100" b="0" strike="noStrike" spc="-1">
              <a:latin typeface="Arial"/>
            </a:endParaRPr>
          </a:p>
        </p:txBody>
      </p:sp>
      <p:sp>
        <p:nvSpPr>
          <p:cNvPr id="1176" name="CustomShape 65"/>
          <p:cNvSpPr/>
          <p:nvPr/>
        </p:nvSpPr>
        <p:spPr>
          <a:xfrm>
            <a:off x="4418640" y="2772000"/>
            <a:ext cx="42264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набор </a:t>
            </a:r>
            <a:endParaRPr lang="en-US" sz="1100" b="0" strike="noStrike" spc="-1">
              <a:latin typeface="Arial"/>
            </a:endParaRPr>
          </a:p>
        </p:txBody>
      </p:sp>
      <p:sp>
        <p:nvSpPr>
          <p:cNvPr id="1177" name="CustomShape 66"/>
          <p:cNvSpPr/>
          <p:nvPr/>
        </p:nvSpPr>
        <p:spPr>
          <a:xfrm>
            <a:off x="4843080" y="2772000"/>
            <a:ext cx="33480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услуг</a:t>
            </a:r>
            <a:endParaRPr lang="en-US" sz="1100" b="0" strike="noStrike" spc="-1">
              <a:latin typeface="Arial"/>
            </a:endParaRPr>
          </a:p>
        </p:txBody>
      </p:sp>
      <p:sp>
        <p:nvSpPr>
          <p:cNvPr id="1178" name="CustomShape 67"/>
          <p:cNvSpPr/>
          <p:nvPr/>
        </p:nvSpPr>
        <p:spPr>
          <a:xfrm>
            <a:off x="3676680" y="2962080"/>
            <a:ext cx="190512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88000"/>
              </a:lnSpc>
            </a:pPr>
            <a:r>
              <a:rPr lang="en-US" sz="1100" b="1" strike="noStrike" spc="-1">
                <a:solidFill>
                  <a:srgbClr val="FF0000"/>
                </a:solidFill>
                <a:latin typeface="Arial"/>
                <a:ea typeface="Arial"/>
              </a:rPr>
              <a:t>Адаптивная </a:t>
            </a:r>
            <a:r>
              <a:rPr lang="en-US" sz="1100" b="0" strike="noStrike" spc="-1">
                <a:solidFill>
                  <a:srgbClr val="000000"/>
                </a:solidFill>
                <a:latin typeface="Arial"/>
                <a:ea typeface="Arial"/>
              </a:rPr>
              <a:t>маршрутизация</a:t>
            </a:r>
            <a:r>
              <a:rPr lang="en-US" sz="1100" b="1" strike="noStrike" spc="-1">
                <a:solidFill>
                  <a:srgbClr val="FF0000"/>
                </a:solidFill>
                <a:latin typeface="Arial"/>
                <a:ea typeface="Arial"/>
              </a:rPr>
              <a:t> </a:t>
            </a:r>
            <a:endParaRPr lang="en-US" sz="1100" b="0" strike="noStrike" spc="-1">
              <a:latin typeface="Arial"/>
            </a:endParaRPr>
          </a:p>
        </p:txBody>
      </p:sp>
      <p:sp>
        <p:nvSpPr>
          <p:cNvPr id="1179" name="CustomShape 68"/>
          <p:cNvSpPr/>
          <p:nvPr/>
        </p:nvSpPr>
        <p:spPr>
          <a:xfrm>
            <a:off x="3661560" y="3123000"/>
            <a:ext cx="61020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1" strike="noStrike" spc="-1">
                <a:solidFill>
                  <a:srgbClr val="FF0000"/>
                </a:solidFill>
                <a:latin typeface="Arial"/>
                <a:ea typeface="Arial"/>
              </a:rPr>
              <a:t>Легкость</a:t>
            </a:r>
            <a:endParaRPr lang="en-US" sz="1100" b="0" strike="noStrike" spc="-1">
              <a:latin typeface="Arial"/>
            </a:endParaRPr>
          </a:p>
        </p:txBody>
      </p:sp>
      <p:sp>
        <p:nvSpPr>
          <p:cNvPr id="1180" name="CustomShape 69"/>
          <p:cNvSpPr/>
          <p:nvPr/>
        </p:nvSpPr>
        <p:spPr>
          <a:xfrm>
            <a:off x="4266000" y="3127320"/>
            <a:ext cx="3924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 </a:t>
            </a:r>
            <a:endParaRPr lang="en-US" sz="1100" b="0" strike="noStrike" spc="-1">
              <a:latin typeface="Arial"/>
            </a:endParaRPr>
          </a:p>
        </p:txBody>
      </p:sp>
      <p:sp>
        <p:nvSpPr>
          <p:cNvPr id="1181" name="CustomShape 70"/>
          <p:cNvSpPr/>
          <p:nvPr/>
        </p:nvSpPr>
        <p:spPr>
          <a:xfrm>
            <a:off x="4384800" y="3127320"/>
            <a:ext cx="82800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88000"/>
              </a:lnSpc>
            </a:pPr>
            <a:r>
              <a:rPr lang="en-US" sz="1100" b="0" strike="noStrike" spc="-1">
                <a:solidFill>
                  <a:srgbClr val="000000"/>
                </a:solidFill>
                <a:latin typeface="Arial"/>
                <a:ea typeface="Arial"/>
              </a:rPr>
              <a:t>управлениия</a:t>
            </a:r>
            <a:endParaRPr lang="en-US" sz="1100" b="0" strike="noStrike" spc="-1">
              <a:latin typeface="Arial"/>
            </a:endParaRPr>
          </a:p>
        </p:txBody>
      </p:sp>
      <p:sp>
        <p:nvSpPr>
          <p:cNvPr id="1182" name="CustomShape 71"/>
          <p:cNvSpPr/>
          <p:nvPr/>
        </p:nvSpPr>
        <p:spPr>
          <a:xfrm>
            <a:off x="3840840" y="3294000"/>
            <a:ext cx="58824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1" strike="noStrike" spc="-1">
                <a:solidFill>
                  <a:srgbClr val="FF0000"/>
                </a:solidFill>
                <a:latin typeface="Arial"/>
                <a:ea typeface="Arial"/>
              </a:rPr>
              <a:t>Мощные</a:t>
            </a:r>
            <a:endParaRPr lang="en-US" sz="1100" b="0" strike="noStrike" spc="-1">
              <a:latin typeface="Arial"/>
            </a:endParaRPr>
          </a:p>
        </p:txBody>
      </p:sp>
      <p:sp>
        <p:nvSpPr>
          <p:cNvPr id="1183" name="CustomShape 72"/>
          <p:cNvSpPr/>
          <p:nvPr/>
        </p:nvSpPr>
        <p:spPr>
          <a:xfrm>
            <a:off x="4458960" y="3305880"/>
            <a:ext cx="3924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 </a:t>
            </a:r>
            <a:endParaRPr lang="en-US" sz="1100" b="0" strike="noStrike" spc="-1">
              <a:latin typeface="Arial"/>
            </a:endParaRPr>
          </a:p>
        </p:txBody>
      </p:sp>
      <p:sp>
        <p:nvSpPr>
          <p:cNvPr id="1184" name="CustomShape 73"/>
          <p:cNvSpPr/>
          <p:nvPr/>
        </p:nvSpPr>
        <p:spPr>
          <a:xfrm>
            <a:off x="4503240" y="3305880"/>
            <a:ext cx="778680" cy="16596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lstStyle/>
          <a:p>
            <a:pPr algn="ctr">
              <a:lnSpc>
                <a:spcPct val="100000"/>
              </a:lnSpc>
            </a:pPr>
            <a:r>
              <a:rPr lang="en-US" sz="1100" b="0" strike="noStrike" spc="-1">
                <a:solidFill>
                  <a:srgbClr val="000000"/>
                </a:solidFill>
                <a:latin typeface="Arial"/>
                <a:ea typeface="Arial"/>
              </a:rPr>
              <a:t>приложения</a:t>
            </a:r>
            <a:endParaRPr lang="en-US" sz="1100" b="0" strike="noStrike" spc="-1">
              <a:latin typeface="Arial"/>
            </a:endParaRPr>
          </a:p>
        </p:txBody>
      </p:sp>
      <p:sp>
        <p:nvSpPr>
          <p:cNvPr id="1185" name="Line 74"/>
          <p:cNvSpPr/>
          <p:nvPr/>
        </p:nvSpPr>
        <p:spPr>
          <a:xfrm>
            <a:off x="4862880" y="5530680"/>
            <a:ext cx="242280" cy="1080"/>
          </a:xfrm>
          <a:prstGeom prst="line">
            <a:avLst/>
          </a:prstGeom>
          <a:ln w="7920">
            <a:round/>
          </a:ln>
        </p:spPr>
        <p:style>
          <a:lnRef idx="0">
            <a:scrgbClr r="0" g="0" b="0"/>
          </a:lnRef>
          <a:fillRef idx="0">
            <a:scrgbClr r="0" g="0" b="0"/>
          </a:fillRef>
          <a:effectRef idx="0">
            <a:scrgbClr r="0" g="0" b="0"/>
          </a:effectRef>
          <a:fontRef idx="minor"/>
        </p:style>
      </p:sp>
      <p:sp>
        <p:nvSpPr>
          <p:cNvPr id="1186" name="CustomShape 75"/>
          <p:cNvSpPr/>
          <p:nvPr/>
        </p:nvSpPr>
        <p:spPr>
          <a:xfrm>
            <a:off x="4817520" y="5506200"/>
            <a:ext cx="59040" cy="51480"/>
          </a:xfrm>
          <a:custGeom>
            <a:avLst/>
            <a:gdLst/>
            <a:ahLst/>
            <a:cxnLst/>
            <a:rect l="l" t="t" r="r" b="b"/>
            <a:pathLst>
              <a:path w="21600" h="21600">
                <a:moveTo>
                  <a:pt x="21600" y="0"/>
                </a:moveTo>
                <a:lnTo>
                  <a:pt x="18097" y="10473"/>
                </a:lnTo>
                <a:lnTo>
                  <a:pt x="21600" y="21600"/>
                </a:lnTo>
                <a:lnTo>
                  <a:pt x="0" y="10473"/>
                </a:lnTo>
                <a:lnTo>
                  <a:pt x="21600"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187" name="Line 76"/>
          <p:cNvSpPr/>
          <p:nvPr/>
        </p:nvSpPr>
        <p:spPr>
          <a:xfrm>
            <a:off x="3537000" y="5153400"/>
            <a:ext cx="241200" cy="1440"/>
          </a:xfrm>
          <a:prstGeom prst="line">
            <a:avLst/>
          </a:prstGeom>
          <a:ln w="7920">
            <a:round/>
          </a:ln>
        </p:spPr>
        <p:style>
          <a:lnRef idx="0">
            <a:scrgbClr r="0" g="0" b="0"/>
          </a:lnRef>
          <a:fillRef idx="0">
            <a:scrgbClr r="0" g="0" b="0"/>
          </a:fillRef>
          <a:effectRef idx="0">
            <a:scrgbClr r="0" g="0" b="0"/>
          </a:effectRef>
          <a:fontRef idx="minor"/>
        </p:style>
      </p:sp>
      <p:sp>
        <p:nvSpPr>
          <p:cNvPr id="1188" name="CustomShape 77"/>
          <p:cNvSpPr/>
          <p:nvPr/>
        </p:nvSpPr>
        <p:spPr>
          <a:xfrm>
            <a:off x="3762720" y="5126040"/>
            <a:ext cx="57960" cy="51480"/>
          </a:xfrm>
          <a:custGeom>
            <a:avLst/>
            <a:gdLst/>
            <a:ahLst/>
            <a:cxnLst/>
            <a:rect l="l" t="t" r="r" b="b"/>
            <a:pathLst>
              <a:path w="21600" h="21600">
                <a:moveTo>
                  <a:pt x="0" y="21600"/>
                </a:moveTo>
                <a:lnTo>
                  <a:pt x="2919" y="11127"/>
                </a:lnTo>
                <a:lnTo>
                  <a:pt x="0" y="0"/>
                </a:lnTo>
                <a:lnTo>
                  <a:pt x="21600" y="11127"/>
                </a:lnTo>
                <a:lnTo>
                  <a:pt x="0" y="2160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189" name="Line 78"/>
          <p:cNvSpPr/>
          <p:nvPr/>
        </p:nvSpPr>
        <p:spPr>
          <a:xfrm>
            <a:off x="5430600" y="4821120"/>
            <a:ext cx="338400" cy="1440"/>
          </a:xfrm>
          <a:prstGeom prst="line">
            <a:avLst/>
          </a:prstGeom>
          <a:ln w="7920">
            <a:round/>
          </a:ln>
        </p:spPr>
        <p:style>
          <a:lnRef idx="0">
            <a:scrgbClr r="0" g="0" b="0"/>
          </a:lnRef>
          <a:fillRef idx="0">
            <a:scrgbClr r="0" g="0" b="0"/>
          </a:fillRef>
          <a:effectRef idx="0">
            <a:scrgbClr r="0" g="0" b="0"/>
          </a:effectRef>
          <a:fontRef idx="minor"/>
        </p:style>
      </p:sp>
      <p:sp>
        <p:nvSpPr>
          <p:cNvPr id="1190" name="CustomShape 79"/>
          <p:cNvSpPr/>
          <p:nvPr/>
        </p:nvSpPr>
        <p:spPr>
          <a:xfrm>
            <a:off x="5388120" y="4795560"/>
            <a:ext cx="57960" cy="50040"/>
          </a:xfrm>
          <a:custGeom>
            <a:avLst/>
            <a:gdLst/>
            <a:ahLst/>
            <a:cxnLst/>
            <a:rect l="l" t="t" r="r" b="b"/>
            <a:pathLst>
              <a:path w="21600" h="21600">
                <a:moveTo>
                  <a:pt x="21600" y="0"/>
                </a:moveTo>
                <a:lnTo>
                  <a:pt x="18097" y="10800"/>
                </a:lnTo>
                <a:lnTo>
                  <a:pt x="21600" y="21600"/>
                </a:lnTo>
                <a:lnTo>
                  <a:pt x="0" y="10800"/>
                </a:lnTo>
                <a:lnTo>
                  <a:pt x="21600"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191" name="Line 80"/>
          <p:cNvSpPr/>
          <p:nvPr/>
        </p:nvSpPr>
        <p:spPr>
          <a:xfrm>
            <a:off x="3014640" y="4395960"/>
            <a:ext cx="289800" cy="1800"/>
          </a:xfrm>
          <a:prstGeom prst="line">
            <a:avLst/>
          </a:prstGeom>
          <a:ln w="7920">
            <a:round/>
          </a:ln>
        </p:spPr>
        <p:style>
          <a:lnRef idx="0">
            <a:scrgbClr r="0" g="0" b="0"/>
          </a:lnRef>
          <a:fillRef idx="0">
            <a:scrgbClr r="0" g="0" b="0"/>
          </a:fillRef>
          <a:effectRef idx="0">
            <a:scrgbClr r="0" g="0" b="0"/>
          </a:effectRef>
          <a:fontRef idx="minor"/>
        </p:style>
      </p:sp>
      <p:sp>
        <p:nvSpPr>
          <p:cNvPr id="1192" name="CustomShape 81"/>
          <p:cNvSpPr/>
          <p:nvPr/>
        </p:nvSpPr>
        <p:spPr>
          <a:xfrm>
            <a:off x="3287880" y="4368960"/>
            <a:ext cx="57960" cy="51480"/>
          </a:xfrm>
          <a:custGeom>
            <a:avLst/>
            <a:gdLst/>
            <a:ahLst/>
            <a:cxnLst/>
            <a:rect l="l" t="t" r="r" b="b"/>
            <a:pathLst>
              <a:path w="21600" h="21600">
                <a:moveTo>
                  <a:pt x="0" y="21600"/>
                </a:moveTo>
                <a:lnTo>
                  <a:pt x="3503" y="11127"/>
                </a:lnTo>
                <a:lnTo>
                  <a:pt x="0" y="0"/>
                </a:lnTo>
                <a:lnTo>
                  <a:pt x="21600" y="11127"/>
                </a:lnTo>
                <a:lnTo>
                  <a:pt x="0" y="2160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193" name="Line 82"/>
          <p:cNvSpPr/>
          <p:nvPr/>
        </p:nvSpPr>
        <p:spPr>
          <a:xfrm flipH="1">
            <a:off x="3558240" y="3351600"/>
            <a:ext cx="168840" cy="294840"/>
          </a:xfrm>
          <a:prstGeom prst="line">
            <a:avLst/>
          </a:prstGeom>
          <a:ln w="7920">
            <a:round/>
          </a:ln>
        </p:spPr>
        <p:style>
          <a:lnRef idx="0">
            <a:scrgbClr r="0" g="0" b="0"/>
          </a:lnRef>
          <a:fillRef idx="0">
            <a:scrgbClr r="0" g="0" b="0"/>
          </a:fillRef>
          <a:effectRef idx="0">
            <a:scrgbClr r="0" g="0" b="0"/>
          </a:effectRef>
          <a:fontRef idx="minor"/>
        </p:style>
      </p:sp>
      <p:sp>
        <p:nvSpPr>
          <p:cNvPr id="1194" name="CustomShape 83"/>
          <p:cNvSpPr/>
          <p:nvPr/>
        </p:nvSpPr>
        <p:spPr>
          <a:xfrm>
            <a:off x="3537720" y="3619080"/>
            <a:ext cx="52200" cy="64440"/>
          </a:xfrm>
          <a:custGeom>
            <a:avLst/>
            <a:gdLst/>
            <a:ahLst/>
            <a:cxnLst/>
            <a:rect l="l" t="t" r="r" b="b"/>
            <a:pathLst>
              <a:path w="21600" h="21600">
                <a:moveTo>
                  <a:pt x="3176" y="0"/>
                </a:moveTo>
                <a:lnTo>
                  <a:pt x="10165" y="7376"/>
                </a:lnTo>
                <a:lnTo>
                  <a:pt x="21600" y="8956"/>
                </a:lnTo>
                <a:lnTo>
                  <a:pt x="0" y="21600"/>
                </a:lnTo>
                <a:lnTo>
                  <a:pt x="3176" y="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195" name="Line 84"/>
          <p:cNvSpPr/>
          <p:nvPr/>
        </p:nvSpPr>
        <p:spPr>
          <a:xfrm>
            <a:off x="5245200" y="3351600"/>
            <a:ext cx="210960" cy="294840"/>
          </a:xfrm>
          <a:prstGeom prst="line">
            <a:avLst/>
          </a:prstGeom>
          <a:ln w="7920">
            <a:round/>
          </a:ln>
        </p:spPr>
        <p:style>
          <a:lnRef idx="0">
            <a:scrgbClr r="0" g="0" b="0"/>
          </a:lnRef>
          <a:fillRef idx="0">
            <a:scrgbClr r="0" g="0" b="0"/>
          </a:fillRef>
          <a:effectRef idx="0">
            <a:scrgbClr r="0" g="0" b="0"/>
          </a:effectRef>
          <a:fontRef idx="minor"/>
        </p:style>
      </p:sp>
      <p:sp>
        <p:nvSpPr>
          <p:cNvPr id="1196" name="CustomShape 85"/>
          <p:cNvSpPr/>
          <p:nvPr/>
        </p:nvSpPr>
        <p:spPr>
          <a:xfrm>
            <a:off x="5426640" y="3620520"/>
            <a:ext cx="53640" cy="63000"/>
          </a:xfrm>
          <a:custGeom>
            <a:avLst/>
            <a:gdLst/>
            <a:ahLst/>
            <a:cxnLst/>
            <a:rect l="l" t="t" r="r" b="b"/>
            <a:pathLst>
              <a:path w="21600" h="21600">
                <a:moveTo>
                  <a:pt x="0" y="10260"/>
                </a:moveTo>
                <a:lnTo>
                  <a:pt x="9874" y="7560"/>
                </a:lnTo>
                <a:lnTo>
                  <a:pt x="16663" y="0"/>
                </a:lnTo>
                <a:lnTo>
                  <a:pt x="21600" y="21600"/>
                </a:lnTo>
                <a:lnTo>
                  <a:pt x="0" y="10260"/>
                </a:lnTo>
                <a:close/>
              </a:path>
            </a:pathLst>
          </a:custGeom>
          <a:solidFill>
            <a:srgbClr val="000000"/>
          </a:solidFill>
          <a:ln w="12600">
            <a:noFill/>
          </a:ln>
        </p:spPr>
        <p:style>
          <a:lnRef idx="0">
            <a:scrgbClr r="0" g="0" b="0"/>
          </a:lnRef>
          <a:fillRef idx="0">
            <a:scrgbClr r="0" g="0" b="0"/>
          </a:fillRef>
          <a:effectRef idx="0">
            <a:scrgbClr r="0" g="0" b="0"/>
          </a:effectRef>
          <a:fontRef idx="minor"/>
        </p:style>
      </p:sp>
      <p:sp>
        <p:nvSpPr>
          <p:cNvPr id="1197" name="CustomShape 86"/>
          <p:cNvSpPr/>
          <p:nvPr/>
        </p:nvSpPr>
        <p:spPr>
          <a:xfrm rot="16200000">
            <a:off x="-306000" y="4117680"/>
            <a:ext cx="2869200" cy="752760"/>
          </a:xfrm>
          <a:custGeom>
            <a:avLst/>
            <a:gdLst/>
            <a:ahLst/>
            <a:cxnLst/>
            <a:rect l="l" t="t" r="r" b="b"/>
            <a:pathLst>
              <a:path w="21600" h="21600">
                <a:moveTo>
                  <a:pt x="15200" y="0"/>
                </a:moveTo>
                <a:lnTo>
                  <a:pt x="15200" y="5400"/>
                </a:lnTo>
                <a:lnTo>
                  <a:pt x="0" y="5400"/>
                </a:lnTo>
                <a:lnTo>
                  <a:pt x="0" y="16200"/>
                </a:lnTo>
                <a:lnTo>
                  <a:pt x="15200" y="16200"/>
                </a:lnTo>
                <a:lnTo>
                  <a:pt x="15200" y="21600"/>
                </a:lnTo>
                <a:lnTo>
                  <a:pt x="21600" y="10800"/>
                </a:lnTo>
                <a:lnTo>
                  <a:pt x="15200" y="0"/>
                </a:lnTo>
                <a:close/>
              </a:path>
            </a:pathLst>
          </a:custGeom>
          <a:gradFill>
            <a:gsLst>
              <a:gs pos="0">
                <a:srgbClr val="000000"/>
              </a:gs>
              <a:gs pos="100000">
                <a:srgbClr val="808080"/>
              </a:gs>
            </a:gsLst>
            <a:lin ang="0"/>
          </a:gradFill>
          <a:ln w="9360">
            <a:miter/>
          </a:ln>
        </p:spPr>
        <p:style>
          <a:lnRef idx="0">
            <a:scrgbClr r="0" g="0" b="0"/>
          </a:lnRef>
          <a:fillRef idx="0">
            <a:scrgbClr r="0" g="0" b="0"/>
          </a:fillRef>
          <a:effectRef idx="0">
            <a:scrgbClr r="0" g="0" b="0"/>
          </a:effectRef>
          <a:fontRef idx="minor"/>
        </p:style>
      </p:sp>
      <p:sp>
        <p:nvSpPr>
          <p:cNvPr id="1198" name="CustomShape 87"/>
          <p:cNvSpPr/>
          <p:nvPr/>
        </p:nvSpPr>
        <p:spPr>
          <a:xfrm rot="16200000">
            <a:off x="1022400" y="5954400"/>
            <a:ext cx="211680" cy="375840"/>
          </a:xfrm>
          <a:prstGeom prst="rect">
            <a:avLst/>
          </a:prstGeom>
          <a:gradFill>
            <a:gsLst>
              <a:gs pos="0">
                <a:srgbClr val="000000"/>
              </a:gs>
              <a:gs pos="100000">
                <a:srgbClr val="808080"/>
              </a:gs>
            </a:gsLst>
            <a:lin ang="0"/>
          </a:gradFill>
          <a:ln w="9360">
            <a:miter/>
          </a:ln>
        </p:spPr>
        <p:style>
          <a:lnRef idx="0">
            <a:scrgbClr r="0" g="0" b="0"/>
          </a:lnRef>
          <a:fillRef idx="0">
            <a:scrgbClr r="0" g="0" b="0"/>
          </a:fillRef>
          <a:effectRef idx="0">
            <a:scrgbClr r="0" g="0" b="0"/>
          </a:effectRef>
          <a:fontRef idx="minor"/>
        </p:style>
      </p:sp>
      <p:sp>
        <p:nvSpPr>
          <p:cNvPr id="1199" name="CustomShape 88"/>
          <p:cNvSpPr/>
          <p:nvPr/>
        </p:nvSpPr>
        <p:spPr>
          <a:xfrm rot="16200000">
            <a:off x="1075320" y="6219720"/>
            <a:ext cx="105480" cy="375840"/>
          </a:xfrm>
          <a:prstGeom prst="rect">
            <a:avLst/>
          </a:prstGeom>
          <a:gradFill>
            <a:gsLst>
              <a:gs pos="0">
                <a:srgbClr val="000000"/>
              </a:gs>
              <a:gs pos="100000">
                <a:srgbClr val="808080"/>
              </a:gs>
            </a:gsLst>
            <a:lin ang="0"/>
          </a:gradFill>
          <a:ln w="9360">
            <a:miter/>
          </a:ln>
        </p:spPr>
        <p:style>
          <a:lnRef idx="0">
            <a:scrgbClr r="0" g="0" b="0"/>
          </a:lnRef>
          <a:fillRef idx="0">
            <a:scrgbClr r="0" g="0" b="0"/>
          </a:fillRef>
          <a:effectRef idx="0">
            <a:scrgbClr r="0" g="0" b="0"/>
          </a:effectRef>
          <a:fontRef idx="minor"/>
        </p:style>
      </p:sp>
      <p:sp>
        <p:nvSpPr>
          <p:cNvPr id="1200" name="CustomShape 89"/>
          <p:cNvSpPr/>
          <p:nvPr/>
        </p:nvSpPr>
        <p:spPr>
          <a:xfrm rot="16200000">
            <a:off x="6559560" y="4034160"/>
            <a:ext cx="2869200" cy="751320"/>
          </a:xfrm>
          <a:custGeom>
            <a:avLst/>
            <a:gdLst/>
            <a:ahLst/>
            <a:cxnLst/>
            <a:rect l="l" t="t" r="r" b="b"/>
            <a:pathLst>
              <a:path w="21600" h="21600">
                <a:moveTo>
                  <a:pt x="15200" y="0"/>
                </a:moveTo>
                <a:lnTo>
                  <a:pt x="15200" y="5400"/>
                </a:lnTo>
                <a:lnTo>
                  <a:pt x="0" y="5400"/>
                </a:lnTo>
                <a:lnTo>
                  <a:pt x="0" y="16200"/>
                </a:lnTo>
                <a:lnTo>
                  <a:pt x="15200" y="16200"/>
                </a:lnTo>
                <a:lnTo>
                  <a:pt x="15200" y="21600"/>
                </a:lnTo>
                <a:lnTo>
                  <a:pt x="21600" y="10800"/>
                </a:lnTo>
                <a:lnTo>
                  <a:pt x="15200" y="0"/>
                </a:lnTo>
                <a:close/>
              </a:path>
            </a:pathLst>
          </a:custGeom>
          <a:gradFill>
            <a:gsLst>
              <a:gs pos="0">
                <a:srgbClr val="000000"/>
              </a:gs>
              <a:gs pos="100000">
                <a:srgbClr val="808080"/>
              </a:gs>
            </a:gsLst>
            <a:lin ang="0"/>
          </a:gradFill>
          <a:ln w="9360">
            <a:miter/>
          </a:ln>
        </p:spPr>
        <p:style>
          <a:lnRef idx="0">
            <a:scrgbClr r="0" g="0" b="0"/>
          </a:lnRef>
          <a:fillRef idx="0">
            <a:scrgbClr r="0" g="0" b="0"/>
          </a:fillRef>
          <a:effectRef idx="0">
            <a:scrgbClr r="0" g="0" b="0"/>
          </a:effectRef>
          <a:fontRef idx="minor"/>
        </p:style>
      </p:sp>
      <p:sp>
        <p:nvSpPr>
          <p:cNvPr id="1201" name="CustomShape 90"/>
          <p:cNvSpPr/>
          <p:nvPr/>
        </p:nvSpPr>
        <p:spPr>
          <a:xfrm rot="16200000">
            <a:off x="7887960" y="5870160"/>
            <a:ext cx="211680" cy="375480"/>
          </a:xfrm>
          <a:prstGeom prst="rect">
            <a:avLst/>
          </a:prstGeom>
          <a:gradFill>
            <a:gsLst>
              <a:gs pos="0">
                <a:srgbClr val="000000"/>
              </a:gs>
              <a:gs pos="100000">
                <a:srgbClr val="808080"/>
              </a:gs>
            </a:gsLst>
            <a:lin ang="0"/>
          </a:gradFill>
          <a:ln w="9360">
            <a:miter/>
          </a:ln>
        </p:spPr>
        <p:style>
          <a:lnRef idx="0">
            <a:scrgbClr r="0" g="0" b="0"/>
          </a:lnRef>
          <a:fillRef idx="0">
            <a:scrgbClr r="0" g="0" b="0"/>
          </a:fillRef>
          <a:effectRef idx="0">
            <a:scrgbClr r="0" g="0" b="0"/>
          </a:effectRef>
          <a:fontRef idx="minor"/>
        </p:style>
      </p:sp>
      <p:sp>
        <p:nvSpPr>
          <p:cNvPr id="1202" name="CustomShape 91"/>
          <p:cNvSpPr/>
          <p:nvPr/>
        </p:nvSpPr>
        <p:spPr>
          <a:xfrm rot="16200000">
            <a:off x="7941240" y="6135840"/>
            <a:ext cx="105480" cy="375480"/>
          </a:xfrm>
          <a:prstGeom prst="rect">
            <a:avLst/>
          </a:prstGeom>
          <a:gradFill>
            <a:gsLst>
              <a:gs pos="0">
                <a:srgbClr val="000000"/>
              </a:gs>
              <a:gs pos="100000">
                <a:srgbClr val="808080"/>
              </a:gs>
            </a:gsLst>
            <a:lin ang="0"/>
          </a:gradFill>
          <a:ln w="9360">
            <a:miter/>
          </a:ln>
        </p:spPr>
        <p:style>
          <a:lnRef idx="0">
            <a:scrgbClr r="0" g="0" b="0"/>
          </a:lnRef>
          <a:fillRef idx="0">
            <a:scrgbClr r="0" g="0" b="0"/>
          </a:fillRef>
          <a:effectRef idx="0">
            <a:scrgbClr r="0" g="0" b="0"/>
          </a:effectRef>
          <a:fontRef idx="minor"/>
        </p:style>
      </p:sp>
      <p:sp>
        <p:nvSpPr>
          <p:cNvPr id="1203" name="CustomShape 92"/>
          <p:cNvSpPr/>
          <p:nvPr/>
        </p:nvSpPr>
        <p:spPr>
          <a:xfrm>
            <a:off x="131400" y="2232360"/>
            <a:ext cx="2066760" cy="8179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88000"/>
              </a:lnSpc>
              <a:spcBef>
                <a:spcPts val="1179"/>
              </a:spcBef>
            </a:pPr>
            <a:r>
              <a:rPr lang="en-US" sz="2000" b="0" strike="noStrike" spc="-1">
                <a:solidFill>
                  <a:srgbClr val="000000"/>
                </a:solidFill>
                <a:latin typeface="FuturaA Bk BT"/>
                <a:ea typeface="FuturaA Bk BT"/>
              </a:rPr>
              <a:t>Степень</a:t>
            </a:r>
            <a:endParaRPr lang="en-US" sz="2000" b="0" strike="noStrike" spc="-1">
              <a:latin typeface="Arial"/>
            </a:endParaRPr>
          </a:p>
          <a:p>
            <a:pPr algn="ctr">
              <a:lnSpc>
                <a:spcPct val="88000"/>
              </a:lnSpc>
              <a:spcBef>
                <a:spcPts val="1179"/>
              </a:spcBef>
            </a:pPr>
            <a:r>
              <a:rPr lang="en-US" sz="2000" b="0" strike="noStrike" spc="-1">
                <a:solidFill>
                  <a:srgbClr val="000000"/>
                </a:solidFill>
                <a:latin typeface="FuturaA Bk BT"/>
                <a:ea typeface="FuturaA Bk BT"/>
              </a:rPr>
              <a:t>однородности </a:t>
            </a:r>
            <a:endParaRPr lang="en-US" sz="2000" b="0" strike="noStrike" spc="-1">
              <a:latin typeface="Arial"/>
            </a:endParaRPr>
          </a:p>
        </p:txBody>
      </p:sp>
      <p:sp>
        <p:nvSpPr>
          <p:cNvPr id="1204" name="CustomShape 93"/>
          <p:cNvSpPr/>
          <p:nvPr/>
        </p:nvSpPr>
        <p:spPr>
          <a:xfrm>
            <a:off x="7163280" y="2220480"/>
            <a:ext cx="1690200" cy="8179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gn="ctr">
              <a:lnSpc>
                <a:spcPct val="88000"/>
              </a:lnSpc>
              <a:spcBef>
                <a:spcPts val="1179"/>
              </a:spcBef>
            </a:pPr>
            <a:r>
              <a:rPr lang="en-US" sz="2000" b="0" strike="noStrike" spc="-1">
                <a:solidFill>
                  <a:srgbClr val="000000"/>
                </a:solidFill>
                <a:latin typeface="FuturaA Bk BT"/>
                <a:ea typeface="FuturaA Bk BT"/>
              </a:rPr>
              <a:t>Уровень</a:t>
            </a:r>
            <a:endParaRPr lang="en-US" sz="2000" b="0" strike="noStrike" spc="-1">
              <a:latin typeface="Arial"/>
            </a:endParaRPr>
          </a:p>
          <a:p>
            <a:pPr algn="ctr">
              <a:lnSpc>
                <a:spcPct val="88000"/>
              </a:lnSpc>
              <a:spcBef>
                <a:spcPts val="1179"/>
              </a:spcBef>
            </a:pPr>
            <a:r>
              <a:rPr lang="en-US" sz="2000" b="0" strike="noStrike" spc="-1">
                <a:solidFill>
                  <a:srgbClr val="000000"/>
                </a:solidFill>
                <a:latin typeface="FuturaA Bk BT"/>
                <a:ea typeface="FuturaA Bk BT"/>
              </a:rPr>
              <a:t>услуг 99,9%</a:t>
            </a:r>
            <a:endParaRPr lang="en-US" sz="20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5" name="magic"/>
          <p:cNvPicPr/>
          <p:nvPr/>
        </p:nvPicPr>
        <p:blipFill>
          <a:blip r:embed="rId2" cstate="print"/>
          <a:stretch/>
        </p:blipFill>
        <p:spPr>
          <a:xfrm>
            <a:off x="0" y="0"/>
            <a:ext cx="126000" cy="127080"/>
          </a:xfrm>
          <a:prstGeom prst="rect">
            <a:avLst/>
          </a:prstGeom>
          <a:ln w="12600">
            <a:noFill/>
          </a:ln>
        </p:spPr>
      </p:pic>
      <p:sp>
        <p:nvSpPr>
          <p:cNvPr id="1206" name="CustomShape 1"/>
          <p:cNvSpPr/>
          <p:nvPr/>
        </p:nvSpPr>
        <p:spPr>
          <a:xfrm>
            <a:off x="0" y="4005064"/>
            <a:ext cx="8685360" cy="7743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spcBef>
                <a:spcPts val="2625"/>
              </a:spcBef>
            </a:pPr>
            <a:r>
              <a:rPr lang="en-US" sz="4400" b="1" strike="noStrike" spc="-1" dirty="0" err="1">
                <a:solidFill>
                  <a:srgbClr val="FFFFFF"/>
                </a:solidFill>
                <a:latin typeface="FuturaA Bk BT"/>
                <a:ea typeface="FuturaA Bk BT"/>
              </a:rPr>
              <a:t>приложения</a:t>
            </a:r>
            <a:endParaRPr lang="en-US" sz="4400" b="0" strike="noStrike" spc="-1" dirty="0">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7" name="magic"/>
          <p:cNvPicPr/>
          <p:nvPr/>
        </p:nvPicPr>
        <p:blipFill>
          <a:blip r:embed="rId2" cstate="print"/>
          <a:stretch/>
        </p:blipFill>
        <p:spPr>
          <a:xfrm>
            <a:off x="0" y="0"/>
            <a:ext cx="126000" cy="127080"/>
          </a:xfrm>
          <a:prstGeom prst="rect">
            <a:avLst/>
          </a:prstGeom>
          <a:ln w="12600">
            <a:noFill/>
          </a:ln>
        </p:spPr>
      </p:pic>
      <p:sp>
        <p:nvSpPr>
          <p:cNvPr id="1208" name="CustomShape 1"/>
          <p:cNvSpPr/>
          <p:nvPr/>
        </p:nvSpPr>
        <p:spPr>
          <a:xfrm>
            <a:off x="0" y="4005064"/>
            <a:ext cx="8685360" cy="7743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spcBef>
                <a:spcPts val="2625"/>
              </a:spcBef>
            </a:pPr>
            <a:r>
              <a:rPr lang="en-US" sz="4400" b="1" strike="noStrike" spc="-1" dirty="0" err="1">
                <a:solidFill>
                  <a:srgbClr val="FFFFFF"/>
                </a:solidFill>
                <a:latin typeface="FuturaA Bk BT"/>
                <a:ea typeface="FuturaA Bk BT"/>
              </a:rPr>
              <a:t>администрирование</a:t>
            </a:r>
            <a:endParaRPr lang="en-US" sz="4400" b="0" strike="noStrike" spc="-1" dirty="0">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9" name="magic"/>
          <p:cNvPicPr/>
          <p:nvPr/>
        </p:nvPicPr>
        <p:blipFill>
          <a:blip r:embed="rId3" cstate="print"/>
          <a:stretch/>
        </p:blipFill>
        <p:spPr>
          <a:xfrm>
            <a:off x="0" y="0"/>
            <a:ext cx="126000" cy="127080"/>
          </a:xfrm>
          <a:prstGeom prst="rect">
            <a:avLst/>
          </a:prstGeom>
          <a:ln w="12600">
            <a:noFill/>
          </a:ln>
        </p:spPr>
      </p:pic>
      <p:sp>
        <p:nvSpPr>
          <p:cNvPr id="1210" name="CustomShape 1"/>
          <p:cNvSpPr/>
          <p:nvPr/>
        </p:nvSpPr>
        <p:spPr>
          <a:xfrm>
            <a:off x="199800" y="304560"/>
            <a:ext cx="8943480" cy="9046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fontScale="92500"/>
          </a:bodyPr>
          <a:lstStyle/>
          <a:p>
            <a:pPr>
              <a:lnSpc>
                <a:spcPct val="100000"/>
              </a:lnSpc>
            </a:pPr>
            <a:r>
              <a:rPr lang="en-US" sz="2800" b="1" strike="noStrike" spc="-1">
                <a:solidFill>
                  <a:srgbClr val="000000"/>
                </a:solidFill>
                <a:latin typeface="Arial"/>
                <a:ea typeface="Arial"/>
              </a:rPr>
              <a:t>OmniVista 8770 – больше, чем администрирование</a:t>
            </a:r>
            <a:r>
              <a:t/>
            </a:r>
            <a:br/>
            <a:endParaRPr lang="en-US" sz="2800" b="0" strike="noStrike" spc="-1">
              <a:latin typeface="Arial"/>
            </a:endParaRPr>
          </a:p>
        </p:txBody>
      </p:sp>
      <p:pic>
        <p:nvPicPr>
          <p:cNvPr id="1211" name="1"/>
          <p:cNvPicPr/>
          <p:nvPr/>
        </p:nvPicPr>
        <p:blipFill>
          <a:blip r:embed="rId4" cstate="print"/>
          <a:stretch/>
        </p:blipFill>
        <p:spPr>
          <a:xfrm>
            <a:off x="0" y="4551840"/>
            <a:ext cx="6551640" cy="2305440"/>
          </a:xfrm>
          <a:prstGeom prst="rect">
            <a:avLst/>
          </a:prstGeom>
          <a:ln w="12600">
            <a:noFill/>
          </a:ln>
        </p:spPr>
      </p:pic>
      <p:sp>
        <p:nvSpPr>
          <p:cNvPr id="1212" name="CustomShape 2"/>
          <p:cNvSpPr/>
          <p:nvPr/>
        </p:nvSpPr>
        <p:spPr>
          <a:xfrm>
            <a:off x="0" y="1418760"/>
            <a:ext cx="4571280" cy="3988440"/>
          </a:xfrm>
          <a:prstGeom prst="rect">
            <a:avLst/>
          </a:prstGeom>
          <a:noFill/>
          <a:ln w="12600">
            <a:noFill/>
          </a:ln>
        </p:spPr>
        <p:style>
          <a:lnRef idx="0">
            <a:scrgbClr r="0" g="0" b="0"/>
          </a:lnRef>
          <a:fillRef idx="0">
            <a:scrgbClr r="0" g="0" b="0"/>
          </a:fillRef>
          <a:effectRef idx="0">
            <a:scrgbClr r="0" g="0" b="0"/>
          </a:effectRef>
          <a:fontRef idx="minor"/>
        </p:style>
        <p:txBody>
          <a:bodyPr lIns="45720" rIns="45720">
            <a:normAutofit/>
          </a:bodyPr>
          <a:lstStyle/>
          <a:p>
            <a:pPr marL="428040" indent="-427320">
              <a:lnSpc>
                <a:spcPct val="100000"/>
              </a:lnSpc>
              <a:spcBef>
                <a:spcPts val="907"/>
              </a:spcBef>
              <a:buClr>
                <a:srgbClr val="FF4D00"/>
              </a:buClr>
              <a:buFont typeface="Helvetica"/>
              <a:buChar char=" "/>
            </a:pPr>
            <a:r>
              <a:rPr lang="en-US" sz="2300" b="0" strike="noStrike" spc="-1">
                <a:solidFill>
                  <a:srgbClr val="000000"/>
                </a:solidFill>
                <a:latin typeface="FuturaA Md BT"/>
                <a:ea typeface="FuturaA Md BT"/>
              </a:rPr>
              <a:t>Управление OpenTouch/ОХЕ/ОХО</a:t>
            </a:r>
            <a:endParaRPr lang="en-US" sz="2300" b="0" strike="noStrike" spc="-1">
              <a:latin typeface="Arial"/>
            </a:endParaRPr>
          </a:p>
          <a:p>
            <a:pPr marL="428040" indent="-427320">
              <a:lnSpc>
                <a:spcPct val="100000"/>
              </a:lnSpc>
              <a:spcBef>
                <a:spcPts val="907"/>
              </a:spcBef>
              <a:buClr>
                <a:srgbClr val="FF4D00"/>
              </a:buClr>
              <a:buFont typeface="Helvetica"/>
              <a:buChar char=" "/>
            </a:pPr>
            <a:r>
              <a:rPr lang="en-US" sz="2300" b="0" strike="noStrike" spc="-1">
                <a:solidFill>
                  <a:srgbClr val="000000"/>
                </a:solidFill>
                <a:latin typeface="FuturaA Md BT"/>
                <a:ea typeface="FuturaA Md BT"/>
              </a:rPr>
              <a:t>Управление QoS для речи</a:t>
            </a:r>
            <a:endParaRPr lang="en-US" sz="2300" b="0" strike="noStrike" spc="-1">
              <a:latin typeface="Arial"/>
            </a:endParaRPr>
          </a:p>
          <a:p>
            <a:pPr marL="428040" indent="-427320">
              <a:lnSpc>
                <a:spcPct val="100000"/>
              </a:lnSpc>
              <a:spcBef>
                <a:spcPts val="907"/>
              </a:spcBef>
              <a:buClr>
                <a:srgbClr val="FF4D00"/>
              </a:buClr>
              <a:buFont typeface="Helvetica"/>
              <a:buChar char=" "/>
            </a:pPr>
            <a:r>
              <a:rPr lang="en-US" sz="2300" b="0" strike="noStrike" spc="-1">
                <a:solidFill>
                  <a:srgbClr val="000000"/>
                </a:solidFill>
                <a:latin typeface="FuturaA Md BT"/>
                <a:ea typeface="FuturaA Md BT"/>
              </a:rPr>
              <a:t>Тарификация</a:t>
            </a:r>
            <a:endParaRPr lang="en-US" sz="2300" b="0" strike="noStrike" spc="-1">
              <a:latin typeface="Arial"/>
            </a:endParaRPr>
          </a:p>
          <a:p>
            <a:pPr marL="428040" indent="-427320">
              <a:lnSpc>
                <a:spcPct val="100000"/>
              </a:lnSpc>
              <a:spcBef>
                <a:spcPts val="907"/>
              </a:spcBef>
              <a:buClr>
                <a:srgbClr val="FF4D00"/>
              </a:buClr>
              <a:buFont typeface="Helvetica"/>
              <a:buChar char=" "/>
            </a:pPr>
            <a:r>
              <a:rPr lang="en-US" sz="2300" b="0" strike="noStrike" spc="-1">
                <a:solidFill>
                  <a:srgbClr val="000000"/>
                </a:solidFill>
                <a:latin typeface="FuturaA Md BT"/>
                <a:ea typeface="FuturaA Md BT"/>
              </a:rPr>
              <a:t>Мониторинг </a:t>
            </a:r>
            <a:endParaRPr lang="en-US" sz="2300" b="0" strike="noStrike" spc="-1">
              <a:latin typeface="Arial"/>
            </a:endParaRPr>
          </a:p>
          <a:p>
            <a:pPr marL="428040" indent="-427320">
              <a:lnSpc>
                <a:spcPct val="100000"/>
              </a:lnSpc>
              <a:spcBef>
                <a:spcPts val="907"/>
              </a:spcBef>
              <a:buClr>
                <a:srgbClr val="FF4D00"/>
              </a:buClr>
              <a:buFont typeface="Helvetica"/>
              <a:buChar char=" "/>
            </a:pPr>
            <a:r>
              <a:rPr lang="en-US" sz="2300" b="0" strike="noStrike" spc="-1">
                <a:solidFill>
                  <a:srgbClr val="000000"/>
                </a:solidFill>
                <a:latin typeface="FuturaA Md BT"/>
                <a:ea typeface="FuturaA Md BT"/>
              </a:rPr>
              <a:t>Автоматическая рассылка </a:t>
            </a:r>
            <a:endParaRPr lang="en-US" sz="2300" b="0" strike="noStrike" spc="-1">
              <a:latin typeface="Arial"/>
            </a:endParaRPr>
          </a:p>
          <a:p>
            <a:pPr marL="428040" indent="-427320">
              <a:lnSpc>
                <a:spcPct val="100000"/>
              </a:lnSpc>
              <a:spcBef>
                <a:spcPts val="907"/>
              </a:spcBef>
            </a:pPr>
            <a:r>
              <a:rPr lang="en-US" sz="2300" b="0" strike="noStrike" spc="-1">
                <a:solidFill>
                  <a:srgbClr val="000000"/>
                </a:solidFill>
                <a:latin typeface="FuturaA Md BT"/>
                <a:ea typeface="FuturaA Md BT"/>
              </a:rPr>
              <a:t>     отчетов по e-mail</a:t>
            </a:r>
            <a:endParaRPr lang="en-US" sz="2300" b="0" strike="noStrike" spc="-1">
              <a:latin typeface="Arial"/>
            </a:endParaRPr>
          </a:p>
        </p:txBody>
      </p:sp>
      <p:sp>
        <p:nvSpPr>
          <p:cNvPr id="1213" name="CustomShape 3"/>
          <p:cNvSpPr/>
          <p:nvPr/>
        </p:nvSpPr>
        <p:spPr>
          <a:xfrm>
            <a:off x="4724640" y="990720"/>
            <a:ext cx="4190040" cy="420948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marL="428040" indent="-427320" algn="ctr">
              <a:lnSpc>
                <a:spcPct val="100000"/>
              </a:lnSpc>
              <a:spcBef>
                <a:spcPts val="635"/>
              </a:spcBef>
            </a:pPr>
            <a:endParaRPr lang="en-US" sz="18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Аварийные сообщения</a:t>
            </a:r>
            <a:endParaRPr lang="en-US" sz="23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Конфигурация приложений</a:t>
            </a:r>
            <a:endParaRPr lang="en-US" sz="23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Конфигурация сети УПАТС</a:t>
            </a:r>
            <a:endParaRPr lang="en-US" sz="23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Информация о загрузке</a:t>
            </a:r>
            <a:endParaRPr lang="en-US" sz="23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VoIP – QoS – квитанции</a:t>
            </a:r>
            <a:endParaRPr lang="en-US" sz="23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Справочник</a:t>
            </a:r>
            <a:endParaRPr lang="en-US" sz="2300" b="0" strike="noStrike" spc="-1">
              <a:latin typeface="Arial"/>
            </a:endParaRPr>
          </a:p>
          <a:p>
            <a:pPr marL="428040" indent="-427320">
              <a:lnSpc>
                <a:spcPct val="85000"/>
              </a:lnSpc>
              <a:spcBef>
                <a:spcPts val="907"/>
              </a:spcBef>
              <a:buClr>
                <a:srgbClr val="000000"/>
              </a:buClr>
              <a:buFont typeface="Helvetica"/>
              <a:buChar char=" "/>
            </a:pPr>
            <a:r>
              <a:rPr lang="en-US" sz="2300" b="0" strike="noStrike" spc="-1">
                <a:solidFill>
                  <a:srgbClr val="000000"/>
                </a:solidFill>
                <a:latin typeface="FuturaA Md BT"/>
                <a:ea typeface="FuturaA Md BT"/>
              </a:rPr>
              <a:t>Анимированная топология</a:t>
            </a:r>
            <a:endParaRPr lang="en-US" sz="23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7" name="image98.png"/>
          <p:cNvPicPr/>
          <p:nvPr/>
        </p:nvPicPr>
        <p:blipFill>
          <a:blip r:embed="rId3" cstate="print"/>
          <a:stretch/>
        </p:blipFill>
        <p:spPr>
          <a:xfrm>
            <a:off x="0" y="5321160"/>
            <a:ext cx="9143280" cy="1001160"/>
          </a:xfrm>
          <a:prstGeom prst="rect">
            <a:avLst/>
          </a:prstGeom>
          <a:ln w="12600">
            <a:noFill/>
          </a:ln>
        </p:spPr>
      </p:pic>
      <p:sp>
        <p:nvSpPr>
          <p:cNvPr id="608" name="CustomShape 1"/>
          <p:cNvSpPr/>
          <p:nvPr/>
        </p:nvSpPr>
        <p:spPr>
          <a:xfrm>
            <a:off x="7245360" y="1484280"/>
            <a:ext cx="1877400" cy="1270800"/>
          </a:xfrm>
          <a:prstGeom prst="rect">
            <a:avLst/>
          </a:prstGeom>
          <a:solidFill>
            <a:schemeClr val="accent3"/>
          </a:solidFill>
          <a:ln w="12600">
            <a:noFill/>
          </a:ln>
        </p:spPr>
        <p:style>
          <a:lnRef idx="0">
            <a:scrgbClr r="0" g="0" b="0"/>
          </a:lnRef>
          <a:fillRef idx="0">
            <a:scrgbClr r="0" g="0" b="0"/>
          </a:fillRef>
          <a:effectRef idx="0">
            <a:scrgbClr r="0" g="0" b="0"/>
          </a:effectRef>
          <a:fontRef idx="minor"/>
        </p:style>
      </p:sp>
      <p:pic>
        <p:nvPicPr>
          <p:cNvPr id="609" name="image99.png"/>
          <p:cNvPicPr/>
          <p:nvPr/>
        </p:nvPicPr>
        <p:blipFill>
          <a:blip r:embed="rId4" cstate="print"/>
          <a:stretch/>
        </p:blipFill>
        <p:spPr>
          <a:xfrm>
            <a:off x="7245360" y="1484280"/>
            <a:ext cx="1877400" cy="1270800"/>
          </a:xfrm>
          <a:prstGeom prst="rect">
            <a:avLst/>
          </a:prstGeom>
          <a:ln w="12600">
            <a:noFill/>
          </a:ln>
          <a:effectLst>
            <a:outerShdw blurRad="63500" dist="20000" dir="5400000" rotWithShape="0">
              <a:srgbClr val="000000">
                <a:alpha val="38000"/>
              </a:srgbClr>
            </a:outerShdw>
          </a:effectLst>
        </p:spPr>
      </p:pic>
      <p:pic>
        <p:nvPicPr>
          <p:cNvPr id="610" name="image100.png"/>
          <p:cNvPicPr/>
          <p:nvPr/>
        </p:nvPicPr>
        <p:blipFill>
          <a:blip r:embed="rId5" cstate="print"/>
          <a:stretch/>
        </p:blipFill>
        <p:spPr>
          <a:xfrm rot="346800">
            <a:off x="7031520" y="3327840"/>
            <a:ext cx="2023200" cy="1449000"/>
          </a:xfrm>
          <a:prstGeom prst="rect">
            <a:avLst/>
          </a:prstGeom>
          <a:ln w="12600">
            <a:noFill/>
          </a:ln>
        </p:spPr>
      </p:pic>
      <p:pic>
        <p:nvPicPr>
          <p:cNvPr id="611" name="image18.jpeg"/>
          <p:cNvPicPr/>
          <p:nvPr/>
        </p:nvPicPr>
        <p:blipFill>
          <a:blip r:embed="rId6" cstate="print"/>
          <a:stretch/>
        </p:blipFill>
        <p:spPr>
          <a:xfrm rot="288600">
            <a:off x="7112520" y="3219480"/>
            <a:ext cx="1826280" cy="1337040"/>
          </a:xfrm>
          <a:prstGeom prst="rect">
            <a:avLst/>
          </a:prstGeom>
          <a:ln w="38160">
            <a:solidFill>
              <a:schemeClr val="accent3"/>
            </a:solidFill>
            <a:round/>
          </a:ln>
        </p:spPr>
      </p:pic>
      <p:sp>
        <p:nvSpPr>
          <p:cNvPr id="612" name="CustomShape 2"/>
          <p:cNvSpPr/>
          <p:nvPr/>
        </p:nvSpPr>
        <p:spPr>
          <a:xfrm>
            <a:off x="407880" y="1411200"/>
            <a:ext cx="6651000" cy="38282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236880" indent="-236160">
              <a:lnSpc>
                <a:spcPct val="100000"/>
              </a:lnSpc>
              <a:spcBef>
                <a:spcPts val="1199"/>
              </a:spcBef>
              <a:buClr>
                <a:srgbClr val="003C78"/>
              </a:buClr>
              <a:buFont typeface="Arial"/>
              <a:buChar char="•"/>
            </a:pPr>
            <a:r>
              <a:rPr lang="en-US" sz="1800" b="1" strike="noStrike" spc="-1">
                <a:solidFill>
                  <a:srgbClr val="003C78"/>
                </a:solidFill>
                <a:latin typeface="Arial"/>
                <a:ea typeface="Arial"/>
              </a:rPr>
              <a:t>РЕГИОНАЛЬНОЕ ПРИСУТСТВИЕ</a:t>
            </a:r>
            <a:r>
              <a:rPr lang="en-US" sz="1800" b="0" strike="noStrike" spc="-1">
                <a:solidFill>
                  <a:srgbClr val="404040"/>
                </a:solidFill>
                <a:latin typeface="Arial"/>
                <a:ea typeface="Arial"/>
              </a:rPr>
              <a:t>: </a:t>
            </a:r>
            <a:r>
              <a:rPr lang="en-US" sz="1800" b="1" strike="noStrike" spc="-1">
                <a:solidFill>
                  <a:srgbClr val="404040"/>
                </a:solidFill>
                <a:latin typeface="Arial"/>
                <a:ea typeface="Arial"/>
              </a:rPr>
              <a:t>офисы в Москве, Санкт-Петербурге</a:t>
            </a:r>
            <a:endParaRPr lang="en-US" sz="1800" b="0" strike="noStrike" spc="-1">
              <a:latin typeface="Arial"/>
            </a:endParaRPr>
          </a:p>
          <a:p>
            <a:pPr marL="236880" indent="-236160">
              <a:lnSpc>
                <a:spcPct val="100000"/>
              </a:lnSpc>
              <a:spcBef>
                <a:spcPts val="1199"/>
              </a:spcBef>
              <a:buClr>
                <a:srgbClr val="003C78"/>
              </a:buClr>
              <a:buFont typeface="Arial"/>
              <a:buChar char="•"/>
            </a:pPr>
            <a:r>
              <a:rPr lang="en-US" sz="1800" b="1" strike="noStrike" spc="-1">
                <a:solidFill>
                  <a:srgbClr val="003C78"/>
                </a:solidFill>
                <a:latin typeface="Arial"/>
                <a:ea typeface="Arial"/>
              </a:rPr>
              <a:t>РАЗРАБОТКА ПО </a:t>
            </a:r>
            <a:r>
              <a:rPr lang="en-US" sz="1800" b="1" strike="noStrike" spc="-1">
                <a:solidFill>
                  <a:srgbClr val="404040"/>
                </a:solidFill>
                <a:latin typeface="Arial"/>
                <a:ea typeface="Arial"/>
              </a:rPr>
              <a:t>в Санкт-Петербурге</a:t>
            </a:r>
            <a:r>
              <a:rPr lang="en-US" sz="1800" b="1" strike="noStrike" spc="-1">
                <a:solidFill>
                  <a:srgbClr val="003C78"/>
                </a:solidFill>
                <a:latin typeface="Arial"/>
                <a:ea typeface="Arial"/>
              </a:rPr>
              <a:t>, </a:t>
            </a:r>
            <a:endParaRPr lang="en-US" sz="1800" b="0" strike="noStrike" spc="-1">
              <a:latin typeface="Arial"/>
            </a:endParaRPr>
          </a:p>
          <a:p>
            <a:pPr marL="236880" indent="-236160">
              <a:lnSpc>
                <a:spcPct val="100000"/>
              </a:lnSpc>
              <a:spcBef>
                <a:spcPts val="1199"/>
              </a:spcBef>
              <a:buClr>
                <a:srgbClr val="003C78"/>
              </a:buClr>
              <a:buFont typeface="Arial"/>
              <a:buChar char="•"/>
            </a:pPr>
            <a:r>
              <a:rPr lang="en-US" sz="1800" b="1" strike="noStrike" spc="-1">
                <a:solidFill>
                  <a:srgbClr val="003C78"/>
                </a:solidFill>
                <a:latin typeface="Arial"/>
                <a:ea typeface="Arial"/>
              </a:rPr>
              <a:t>УЧЕБНЫЙ ЦЕНТР </a:t>
            </a:r>
            <a:r>
              <a:rPr lang="en-US" sz="1800" b="1" strike="noStrike" spc="-1">
                <a:solidFill>
                  <a:srgbClr val="404040"/>
                </a:solidFill>
                <a:latin typeface="Arial"/>
                <a:ea typeface="Arial"/>
              </a:rPr>
              <a:t>в Москве</a:t>
            </a:r>
            <a:endParaRPr lang="en-US" sz="1800" b="0" strike="noStrike" spc="-1">
              <a:latin typeface="Arial"/>
            </a:endParaRPr>
          </a:p>
          <a:p>
            <a:pPr marL="236880" indent="-236160">
              <a:lnSpc>
                <a:spcPct val="100000"/>
              </a:lnSpc>
              <a:spcBef>
                <a:spcPts val="1199"/>
              </a:spcBef>
              <a:buClr>
                <a:srgbClr val="001B54"/>
              </a:buClr>
              <a:buFont typeface="Arial"/>
              <a:buChar char="•"/>
            </a:pPr>
            <a:r>
              <a:rPr lang="en-US" sz="1800" b="1" strike="noStrike" spc="-1">
                <a:solidFill>
                  <a:srgbClr val="001B54"/>
                </a:solidFill>
                <a:latin typeface="Arial"/>
                <a:ea typeface="Arial"/>
              </a:rPr>
              <a:t>В СССР и РФ</a:t>
            </a:r>
            <a:r>
              <a:rPr lang="en-US" sz="1800" b="1" strike="noStrike" spc="-1">
                <a:solidFill>
                  <a:srgbClr val="404040"/>
                </a:solidFill>
                <a:latin typeface="Arial"/>
                <a:ea typeface="Arial"/>
              </a:rPr>
              <a:t> --  с 1972 г.</a:t>
            </a:r>
            <a:endParaRPr lang="en-US" sz="1800" b="0" strike="noStrike" spc="-1">
              <a:latin typeface="Arial"/>
            </a:endParaRPr>
          </a:p>
          <a:p>
            <a:pPr marL="236880" indent="-236160">
              <a:lnSpc>
                <a:spcPct val="100000"/>
              </a:lnSpc>
              <a:spcBef>
                <a:spcPts val="1199"/>
              </a:spcBef>
              <a:buClr>
                <a:srgbClr val="404040"/>
              </a:buClr>
              <a:buFont typeface="Arial"/>
              <a:buChar char="•"/>
            </a:pPr>
            <a:r>
              <a:rPr lang="en-US" sz="1800" b="1" strike="noStrike" spc="-1">
                <a:solidFill>
                  <a:srgbClr val="404040"/>
                </a:solidFill>
                <a:latin typeface="Arial"/>
                <a:ea typeface="Arial"/>
              </a:rPr>
              <a:t>Совместное предприятие с «Ростех» с 2009г.</a:t>
            </a:r>
            <a:endParaRPr lang="en-US" sz="1800" b="0" strike="noStrike" spc="-1">
              <a:latin typeface="Arial"/>
            </a:endParaRPr>
          </a:p>
          <a:p>
            <a:pPr>
              <a:lnSpc>
                <a:spcPct val="100000"/>
              </a:lnSpc>
              <a:spcBef>
                <a:spcPts val="1199"/>
              </a:spcBef>
            </a:pPr>
            <a:endParaRPr lang="en-US" sz="1800" b="0" strike="noStrike" spc="-1">
              <a:latin typeface="Arial"/>
            </a:endParaRPr>
          </a:p>
        </p:txBody>
      </p:sp>
      <p:sp>
        <p:nvSpPr>
          <p:cNvPr id="613" name="CustomShape 3"/>
          <p:cNvSpPr/>
          <p:nvPr/>
        </p:nvSpPr>
        <p:spPr>
          <a:xfrm>
            <a:off x="425520" y="216000"/>
            <a:ext cx="8714520" cy="761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2500" b="1" strike="noStrike" spc="-1">
                <a:solidFill>
                  <a:srgbClr val="E50202"/>
                </a:solidFill>
                <a:latin typeface="Arial"/>
                <a:ea typeface="Arial"/>
              </a:rPr>
              <a:t>Интегральная часть российского рынка коммуникационных решений с 1978г.</a:t>
            </a:r>
            <a:endParaRPr lang="en-US" sz="2500" b="0" strike="noStrike" spc="-1">
              <a:latin typeface="Arial"/>
            </a:endParaRPr>
          </a:p>
        </p:txBody>
      </p:sp>
      <p:pic>
        <p:nvPicPr>
          <p:cNvPr id="614" name="Image"/>
          <p:cNvPicPr/>
          <p:nvPr/>
        </p:nvPicPr>
        <p:blipFill>
          <a:blip r:embed="rId7" cstate="print"/>
          <a:stretch/>
        </p:blipFill>
        <p:spPr>
          <a:xfrm>
            <a:off x="2349360" y="3858120"/>
            <a:ext cx="2133000" cy="858960"/>
          </a:xfrm>
          <a:prstGeom prst="rect">
            <a:avLst/>
          </a:prstGeom>
          <a:ln w="1260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4" name="magic"/>
          <p:cNvPicPr/>
          <p:nvPr/>
        </p:nvPicPr>
        <p:blipFill>
          <a:blip r:embed="rId2" cstate="print"/>
          <a:stretch/>
        </p:blipFill>
        <p:spPr>
          <a:xfrm>
            <a:off x="0" y="0"/>
            <a:ext cx="126000" cy="127080"/>
          </a:xfrm>
          <a:prstGeom prst="rect">
            <a:avLst/>
          </a:prstGeom>
          <a:ln w="12600">
            <a:noFill/>
          </a:ln>
        </p:spPr>
      </p:pic>
      <p:sp>
        <p:nvSpPr>
          <p:cNvPr id="1215" name="CustomShape 1"/>
          <p:cNvSpPr/>
          <p:nvPr/>
        </p:nvSpPr>
        <p:spPr>
          <a:xfrm>
            <a:off x="363600" y="0"/>
            <a:ext cx="8779320" cy="10652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a:solidFill>
                  <a:srgbClr val="000000"/>
                </a:solidFill>
                <a:latin typeface="Arial"/>
                <a:ea typeface="Arial"/>
              </a:rPr>
              <a:t>OmniVista 8770. Конфигурация</a:t>
            </a:r>
            <a:endParaRPr lang="en-US" sz="3600" b="0" strike="noStrike" spc="-1">
              <a:latin typeface="Arial"/>
            </a:endParaRPr>
          </a:p>
        </p:txBody>
      </p:sp>
      <p:sp>
        <p:nvSpPr>
          <p:cNvPr id="1216" name="CustomShape 2"/>
          <p:cNvSpPr/>
          <p:nvPr/>
        </p:nvSpPr>
        <p:spPr>
          <a:xfrm>
            <a:off x="0" y="1065960"/>
            <a:ext cx="3123000" cy="51818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995"/>
              </a:spcBef>
            </a:pPr>
            <a:endParaRPr lang="en-US" sz="18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Конфигурация сетевых устройств</a:t>
            </a:r>
            <a:endParaRPr lang="en-US" sz="18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Графическое отображение всех устройств, включая аппараты</a:t>
            </a:r>
            <a:endParaRPr lang="en-US" sz="1800" b="0" strike="noStrike" spc="-1">
              <a:latin typeface="Arial"/>
            </a:endParaRPr>
          </a:p>
          <a:p>
            <a:pPr marL="407880" lvl="1" indent="-237600">
              <a:lnSpc>
                <a:spcPct val="100000"/>
              </a:lnSpc>
              <a:buClr>
                <a:srgbClr val="FF4D00"/>
              </a:buClr>
              <a:buFont typeface="Helvetica"/>
              <a:buChar char="■"/>
            </a:pPr>
            <a:r>
              <a:rPr lang="en-US" sz="1800" b="0" strike="noStrike" spc="-1">
                <a:solidFill>
                  <a:srgbClr val="000000"/>
                </a:solidFill>
                <a:latin typeface="FuturaA Bk BT"/>
                <a:ea typeface="FuturaA Bk BT"/>
              </a:rPr>
              <a:t>Конфигурация всех параметров из одной точки: аппараты, речевая почта, мобильность, безопасность, тарификация</a:t>
            </a:r>
            <a:r>
              <a:rPr lang="en-US" sz="2000" b="0" strike="noStrike" spc="-1">
                <a:solidFill>
                  <a:srgbClr val="000000"/>
                </a:solidFill>
                <a:latin typeface="FuturaA Bk BT"/>
                <a:ea typeface="FuturaA Bk BT"/>
              </a:rPr>
              <a:t>, ...</a:t>
            </a:r>
            <a:endParaRPr lang="en-US" sz="2000" b="0" strike="noStrike" spc="-1">
              <a:latin typeface="Arial"/>
            </a:endParaRPr>
          </a:p>
        </p:txBody>
      </p:sp>
      <p:pic>
        <p:nvPicPr>
          <p:cNvPr id="1217" name="image.png"/>
          <p:cNvPicPr/>
          <p:nvPr/>
        </p:nvPicPr>
        <p:blipFill>
          <a:blip r:embed="rId3" cstate="print"/>
          <a:stretch/>
        </p:blipFill>
        <p:spPr>
          <a:xfrm>
            <a:off x="3259080" y="1143000"/>
            <a:ext cx="5884200" cy="4141800"/>
          </a:xfrm>
          <a:prstGeom prst="rect">
            <a:avLst/>
          </a:prstGeom>
          <a:ln w="12600">
            <a:noFill/>
          </a:ln>
        </p:spPr>
      </p:pic>
      <p:pic>
        <p:nvPicPr>
          <p:cNvPr id="1218" name="image.png"/>
          <p:cNvPicPr/>
          <p:nvPr/>
        </p:nvPicPr>
        <p:blipFill>
          <a:blip r:embed="rId4" cstate="print"/>
          <a:stretch/>
        </p:blipFill>
        <p:spPr>
          <a:xfrm>
            <a:off x="2142000" y="3907800"/>
            <a:ext cx="2896200" cy="237384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9" name="magic"/>
          <p:cNvPicPr/>
          <p:nvPr/>
        </p:nvPicPr>
        <p:blipFill>
          <a:blip r:embed="rId3" cstate="print"/>
          <a:stretch/>
        </p:blipFill>
        <p:spPr>
          <a:xfrm>
            <a:off x="0" y="0"/>
            <a:ext cx="126000" cy="127080"/>
          </a:xfrm>
          <a:prstGeom prst="rect">
            <a:avLst/>
          </a:prstGeom>
          <a:ln w="12600">
            <a:noFill/>
          </a:ln>
        </p:spPr>
      </p:pic>
      <p:sp>
        <p:nvSpPr>
          <p:cNvPr id="1220" name="CustomShape 1"/>
          <p:cNvSpPr/>
          <p:nvPr/>
        </p:nvSpPr>
        <p:spPr>
          <a:xfrm>
            <a:off x="248040" y="77040"/>
            <a:ext cx="8814960" cy="7059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3600" b="1" strike="noStrike" spc="-1">
                <a:solidFill>
                  <a:srgbClr val="000000"/>
                </a:solidFill>
                <a:latin typeface="Arial"/>
                <a:ea typeface="Arial"/>
              </a:rPr>
              <a:t>OmniVista 8770.  Топология</a:t>
            </a:r>
            <a:endParaRPr lang="en-US" sz="3600" b="0" strike="noStrike" spc="-1">
              <a:latin typeface="Arial"/>
            </a:endParaRPr>
          </a:p>
        </p:txBody>
      </p:sp>
      <p:pic>
        <p:nvPicPr>
          <p:cNvPr id="1221" name="image.png"/>
          <p:cNvPicPr/>
          <p:nvPr/>
        </p:nvPicPr>
        <p:blipFill>
          <a:blip r:embed="rId4" cstate="print"/>
          <a:stretch/>
        </p:blipFill>
        <p:spPr>
          <a:xfrm>
            <a:off x="0" y="1447560"/>
            <a:ext cx="5060520" cy="3664800"/>
          </a:xfrm>
          <a:prstGeom prst="rect">
            <a:avLst/>
          </a:prstGeom>
          <a:ln w="12600">
            <a:noFill/>
          </a:ln>
        </p:spPr>
      </p:pic>
      <p:pic>
        <p:nvPicPr>
          <p:cNvPr id="1222" name="image.png"/>
          <p:cNvPicPr/>
          <p:nvPr/>
        </p:nvPicPr>
        <p:blipFill>
          <a:blip r:embed="rId5" cstate="print"/>
          <a:stretch/>
        </p:blipFill>
        <p:spPr>
          <a:xfrm>
            <a:off x="5181480" y="1143000"/>
            <a:ext cx="3733560" cy="2726280"/>
          </a:xfrm>
          <a:prstGeom prst="rect">
            <a:avLst/>
          </a:prstGeom>
          <a:ln w="12600">
            <a:noFill/>
          </a:ln>
        </p:spPr>
      </p:pic>
      <p:pic>
        <p:nvPicPr>
          <p:cNvPr id="1223" name="image.png"/>
          <p:cNvPicPr/>
          <p:nvPr/>
        </p:nvPicPr>
        <p:blipFill>
          <a:blip r:embed="rId6" cstate="print"/>
          <a:stretch/>
        </p:blipFill>
        <p:spPr>
          <a:xfrm>
            <a:off x="3962880" y="3881520"/>
            <a:ext cx="5180760" cy="291348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4" name="magic"/>
          <p:cNvPicPr/>
          <p:nvPr/>
        </p:nvPicPr>
        <p:blipFill>
          <a:blip r:embed="rId2" cstate="print"/>
          <a:stretch/>
        </p:blipFill>
        <p:spPr>
          <a:xfrm>
            <a:off x="0" y="0"/>
            <a:ext cx="126000" cy="127080"/>
          </a:xfrm>
          <a:prstGeom prst="rect">
            <a:avLst/>
          </a:prstGeom>
          <a:ln w="12600">
            <a:noFill/>
          </a:ln>
        </p:spPr>
      </p:pic>
      <p:sp>
        <p:nvSpPr>
          <p:cNvPr id="1225" name="CustomShape 1"/>
          <p:cNvSpPr/>
          <p:nvPr/>
        </p:nvSpPr>
        <p:spPr>
          <a:xfrm>
            <a:off x="0" y="4077072"/>
            <a:ext cx="8685360" cy="7743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spcBef>
                <a:spcPts val="2625"/>
              </a:spcBef>
            </a:pPr>
            <a:r>
              <a:rPr lang="en-US" sz="4400" b="1" strike="noStrike" spc="-1" dirty="0" err="1">
                <a:solidFill>
                  <a:srgbClr val="FFFFFF"/>
                </a:solidFill>
                <a:latin typeface="FuturaA Bk BT"/>
                <a:ea typeface="FuturaA Bk BT"/>
              </a:rPr>
              <a:t>Контакт-центры</a:t>
            </a:r>
            <a:r>
              <a:rPr lang="en-US" sz="4400" b="1" strike="noStrike" spc="-1" dirty="0">
                <a:solidFill>
                  <a:srgbClr val="FFFFFF"/>
                </a:solidFill>
                <a:latin typeface="FuturaA Bk BT"/>
                <a:ea typeface="FuturaA Bk BT"/>
              </a:rPr>
              <a:t> </a:t>
            </a:r>
            <a:r>
              <a:rPr lang="en-US" sz="4400" b="1" strike="noStrike" spc="-1" dirty="0" smtClean="0">
                <a:solidFill>
                  <a:srgbClr val="FFFFFF"/>
                </a:solidFill>
                <a:latin typeface="FuturaA Bk BT"/>
                <a:ea typeface="FuturaA Bk BT"/>
              </a:rPr>
              <a:t>A</a:t>
            </a:r>
            <a:r>
              <a:rPr lang="en-US" sz="4400" b="1" spc="-1" dirty="0" smtClean="0">
                <a:solidFill>
                  <a:srgbClr val="FFFFFF"/>
                </a:solidFill>
                <a:latin typeface="FuturaA Bk BT"/>
                <a:ea typeface="FuturaA Bk BT"/>
              </a:rPr>
              <a:t>LE</a:t>
            </a:r>
            <a:endParaRPr lang="en-US" sz="4400" b="0" strike="noStrike" spc="-1" dirty="0">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6" name="magic"/>
          <p:cNvPicPr/>
          <p:nvPr/>
        </p:nvPicPr>
        <p:blipFill>
          <a:blip r:embed="rId3" cstate="print"/>
          <a:stretch/>
        </p:blipFill>
        <p:spPr>
          <a:xfrm>
            <a:off x="0" y="0"/>
            <a:ext cx="126000" cy="127080"/>
          </a:xfrm>
          <a:prstGeom prst="rect">
            <a:avLst/>
          </a:prstGeom>
          <a:ln w="12600">
            <a:noFill/>
          </a:ln>
        </p:spPr>
      </p:pic>
      <p:sp>
        <p:nvSpPr>
          <p:cNvPr id="1227" name="CustomShape 1"/>
          <p:cNvSpPr/>
          <p:nvPr/>
        </p:nvSpPr>
        <p:spPr>
          <a:xfrm>
            <a:off x="0" y="0"/>
            <a:ext cx="8943480" cy="9046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100000"/>
              </a:lnSpc>
            </a:pPr>
            <a:r>
              <a:rPr lang="en-US" sz="2900" b="1" strike="noStrike" spc="-1" dirty="0" err="1" smtClean="0">
                <a:solidFill>
                  <a:srgbClr val="000000"/>
                </a:solidFill>
                <a:latin typeface="Arial"/>
                <a:ea typeface="Arial"/>
              </a:rPr>
              <a:t>Контакт-центр</a:t>
            </a:r>
            <a:r>
              <a:rPr lang="en-US" sz="2900" b="1" strike="noStrike" spc="-1" dirty="0" smtClean="0">
                <a:solidFill>
                  <a:srgbClr val="000000"/>
                </a:solidFill>
                <a:latin typeface="Arial"/>
                <a:ea typeface="Arial"/>
              </a:rPr>
              <a:t> </a:t>
            </a:r>
            <a:r>
              <a:rPr lang="en-US" sz="2900" b="1" strike="noStrike" spc="-1" dirty="0">
                <a:solidFill>
                  <a:srgbClr val="000000"/>
                </a:solidFill>
                <a:latin typeface="Arial"/>
                <a:ea typeface="Arial"/>
              </a:rPr>
              <a:t>OTCCSE</a:t>
            </a:r>
            <a:endParaRPr lang="en-US" sz="2900" b="0" strike="noStrike" spc="-1" dirty="0">
              <a:latin typeface="Arial"/>
            </a:endParaRPr>
          </a:p>
        </p:txBody>
      </p:sp>
      <p:sp>
        <p:nvSpPr>
          <p:cNvPr id="1228" name="CustomShape 2"/>
          <p:cNvSpPr/>
          <p:nvPr/>
        </p:nvSpPr>
        <p:spPr>
          <a:xfrm>
            <a:off x="0" y="1412776"/>
            <a:ext cx="4427984" cy="4752528"/>
          </a:xfrm>
          <a:prstGeom prst="rect">
            <a:avLst/>
          </a:prstGeom>
          <a:noFill/>
          <a:ln w="12600">
            <a:noFill/>
          </a:ln>
        </p:spPr>
        <p:style>
          <a:lnRef idx="0">
            <a:scrgbClr r="0" g="0" b="0"/>
          </a:lnRef>
          <a:fillRef idx="0">
            <a:scrgbClr r="0" g="0" b="0"/>
          </a:fillRef>
          <a:effectRef idx="0">
            <a:scrgbClr r="0" g="0" b="0"/>
          </a:effectRef>
          <a:fontRef idx="minor"/>
        </p:style>
        <p:txBody>
          <a:bodyPr lIns="45720" rIns="45720">
            <a:normAutofit fontScale="92500"/>
          </a:bodyPr>
          <a:lstStyle/>
          <a:p>
            <a:pPr marL="372240" indent="-371520">
              <a:lnSpc>
                <a:spcPct val="100000"/>
              </a:lnSpc>
              <a:spcBef>
                <a:spcPts val="907"/>
              </a:spcBef>
              <a:buClr>
                <a:srgbClr val="FF4D00"/>
              </a:buClr>
              <a:buFont typeface="Helvetica"/>
              <a:buChar char=" "/>
            </a:pPr>
            <a:r>
              <a:rPr lang="en-US" sz="2200" b="0" strike="noStrike" spc="-1" dirty="0" err="1">
                <a:solidFill>
                  <a:srgbClr val="000000"/>
                </a:solidFill>
                <a:latin typeface="FuturaA Md BT"/>
                <a:ea typeface="FuturaA Md BT"/>
              </a:rPr>
              <a:t>Интуинтивное</a:t>
            </a:r>
            <a:r>
              <a:rPr lang="en-US" sz="2200" b="0" strike="noStrike" spc="-1" dirty="0">
                <a:solidFill>
                  <a:srgbClr val="000000"/>
                </a:solidFill>
                <a:latin typeface="FuturaA Md BT"/>
                <a:ea typeface="FuturaA Md BT"/>
              </a:rPr>
              <a:t> </a:t>
            </a:r>
            <a:r>
              <a:rPr lang="en-US" sz="2200" b="0" strike="noStrike" spc="-1" dirty="0" err="1">
                <a:solidFill>
                  <a:srgbClr val="000000"/>
                </a:solidFill>
                <a:latin typeface="FuturaA Md BT"/>
                <a:ea typeface="FuturaA Md BT"/>
              </a:rPr>
              <a:t>администрирование</a:t>
            </a:r>
            <a:endParaRPr lang="en-US" sz="2200" b="0" strike="noStrike" spc="-1" dirty="0">
              <a:latin typeface="Arial"/>
            </a:endParaRPr>
          </a:p>
          <a:p>
            <a:pPr>
              <a:lnSpc>
                <a:spcPct val="100000"/>
              </a:lnSpc>
              <a:spcBef>
                <a:spcPts val="907"/>
              </a:spcBef>
            </a:pPr>
            <a:endParaRPr lang="en-US" sz="2200" b="0" strike="noStrike" spc="-1" dirty="0">
              <a:latin typeface="Arial"/>
            </a:endParaRPr>
          </a:p>
          <a:p>
            <a:pPr marL="372240" indent="-371520">
              <a:lnSpc>
                <a:spcPct val="100000"/>
              </a:lnSpc>
              <a:spcBef>
                <a:spcPts val="907"/>
              </a:spcBef>
              <a:buClr>
                <a:srgbClr val="FF4D00"/>
              </a:buClr>
              <a:buFont typeface="Helvetica"/>
              <a:buChar char=" "/>
            </a:pPr>
            <a:r>
              <a:rPr lang="en-US" sz="2200" b="0" strike="noStrike" spc="-1" dirty="0" err="1">
                <a:solidFill>
                  <a:srgbClr val="000000"/>
                </a:solidFill>
                <a:latin typeface="FuturaA Bk BT"/>
                <a:ea typeface="FuturaA Bk BT"/>
              </a:rPr>
              <a:t>Встроен</a:t>
            </a:r>
            <a:r>
              <a:rPr lang="en-US" sz="2200" b="0" strike="noStrike" spc="-1" dirty="0">
                <a:solidFill>
                  <a:srgbClr val="000000"/>
                </a:solidFill>
                <a:latin typeface="FuturaA Bk BT"/>
                <a:ea typeface="FuturaA Bk BT"/>
              </a:rPr>
              <a:t> в call server</a:t>
            </a:r>
            <a:endParaRPr lang="en-US" sz="2200" b="0" strike="noStrike" spc="-1" dirty="0">
              <a:latin typeface="Arial"/>
            </a:endParaRPr>
          </a:p>
          <a:p>
            <a:pPr>
              <a:lnSpc>
                <a:spcPct val="100000"/>
              </a:lnSpc>
              <a:spcBef>
                <a:spcPts val="907"/>
              </a:spcBef>
            </a:pPr>
            <a:endParaRPr lang="en-US" sz="2200" b="0" strike="noStrike" spc="-1" dirty="0">
              <a:latin typeface="Arial"/>
            </a:endParaRPr>
          </a:p>
          <a:p>
            <a:pPr marL="372240" indent="-371520">
              <a:lnSpc>
                <a:spcPct val="100000"/>
              </a:lnSpc>
              <a:spcBef>
                <a:spcPts val="907"/>
              </a:spcBef>
              <a:buClr>
                <a:srgbClr val="FF4D00"/>
              </a:buClr>
              <a:buFont typeface="Helvetica"/>
              <a:buChar char=" "/>
            </a:pPr>
            <a:r>
              <a:rPr lang="en-US" sz="2200" b="0" strike="noStrike" spc="-1" dirty="0" err="1">
                <a:solidFill>
                  <a:srgbClr val="000000"/>
                </a:solidFill>
                <a:latin typeface="FuturaA Bk BT"/>
                <a:ea typeface="FuturaA Bk BT"/>
              </a:rPr>
              <a:t>Не</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требует</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дополнительных</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аппаратных</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ресурсов</a:t>
            </a:r>
            <a:endParaRPr lang="en-US" sz="2200" b="0" strike="noStrike" spc="-1" dirty="0">
              <a:latin typeface="Arial"/>
            </a:endParaRPr>
          </a:p>
          <a:p>
            <a:pPr>
              <a:lnSpc>
                <a:spcPct val="100000"/>
              </a:lnSpc>
              <a:spcBef>
                <a:spcPts val="907"/>
              </a:spcBef>
            </a:pPr>
            <a:endParaRPr lang="en-US" sz="2200" b="0" strike="noStrike" spc="-1" dirty="0">
              <a:latin typeface="Arial"/>
            </a:endParaRPr>
          </a:p>
          <a:p>
            <a:pPr marL="372240" indent="-371520">
              <a:lnSpc>
                <a:spcPct val="100000"/>
              </a:lnSpc>
              <a:spcBef>
                <a:spcPts val="907"/>
              </a:spcBef>
              <a:buClr>
                <a:srgbClr val="FF4D00"/>
              </a:buClr>
              <a:buFont typeface="Helvetica"/>
              <a:buChar char=" "/>
            </a:pPr>
            <a:r>
              <a:rPr lang="en-US" sz="2200" b="0" strike="noStrike" spc="-1" dirty="0" err="1">
                <a:solidFill>
                  <a:srgbClr val="000000"/>
                </a:solidFill>
                <a:latin typeface="FuturaA Bk BT"/>
                <a:ea typeface="FuturaA Bk BT"/>
              </a:rPr>
              <a:t>Функциональность</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достаточная</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для</a:t>
            </a:r>
            <a:r>
              <a:rPr lang="en-US" sz="2200" b="0" strike="noStrike" spc="-1" dirty="0">
                <a:solidFill>
                  <a:srgbClr val="000000"/>
                </a:solidFill>
                <a:latin typeface="FuturaA Bk BT"/>
                <a:ea typeface="FuturaA Bk BT"/>
              </a:rPr>
              <a:t> </a:t>
            </a:r>
            <a:r>
              <a:rPr lang="en-US" sz="2200" b="0" strike="noStrike" spc="-1" dirty="0" err="1">
                <a:solidFill>
                  <a:srgbClr val="000000"/>
                </a:solidFill>
                <a:latin typeface="FuturaA Bk BT"/>
                <a:ea typeface="FuturaA Bk BT"/>
              </a:rPr>
              <a:t>любого</a:t>
            </a:r>
            <a:r>
              <a:rPr lang="en-US" sz="2200" b="0" strike="noStrike" spc="-1" dirty="0">
                <a:solidFill>
                  <a:srgbClr val="000000"/>
                </a:solidFill>
                <a:latin typeface="FuturaA Bk BT"/>
                <a:ea typeface="FuturaA Bk BT"/>
              </a:rPr>
              <a:t> </a:t>
            </a:r>
            <a:r>
              <a:rPr lang="en-US" sz="2200" b="0" strike="noStrike" spc="-1" dirty="0" err="1" smtClean="0">
                <a:solidFill>
                  <a:srgbClr val="000000"/>
                </a:solidFill>
                <a:latin typeface="FuturaA Bk BT"/>
                <a:ea typeface="FuturaA Bk BT"/>
              </a:rPr>
              <a:t>предприятия</a:t>
            </a:r>
            <a:endParaRPr lang="en-US" sz="2200" b="0" strike="noStrike" spc="-1" dirty="0" smtClean="0">
              <a:solidFill>
                <a:srgbClr val="000000"/>
              </a:solidFill>
              <a:latin typeface="FuturaA Bk BT"/>
              <a:ea typeface="FuturaA Bk BT"/>
            </a:endParaRPr>
          </a:p>
          <a:p>
            <a:pPr marL="372240" indent="-371520">
              <a:lnSpc>
                <a:spcPct val="100000"/>
              </a:lnSpc>
              <a:spcBef>
                <a:spcPts val="907"/>
              </a:spcBef>
              <a:buClr>
                <a:srgbClr val="FF4D00"/>
              </a:buClr>
              <a:buFont typeface="Helvetica"/>
              <a:buChar char=" "/>
            </a:pPr>
            <a:endParaRPr lang="en-US" sz="2200" spc="-1" dirty="0">
              <a:solidFill>
                <a:srgbClr val="000000"/>
              </a:solidFill>
              <a:latin typeface="FuturaA Bk BT"/>
            </a:endParaRPr>
          </a:p>
          <a:p>
            <a:pPr marL="372240" indent="-371520">
              <a:lnSpc>
                <a:spcPct val="100000"/>
              </a:lnSpc>
              <a:spcBef>
                <a:spcPts val="907"/>
              </a:spcBef>
              <a:buClr>
                <a:srgbClr val="FF4D00"/>
              </a:buClr>
              <a:buFont typeface="Helvetica"/>
              <a:buChar char=" "/>
            </a:pPr>
            <a:r>
              <a:rPr lang="ru-RU" sz="2200" spc="-1" dirty="0" smtClean="0">
                <a:solidFill>
                  <a:srgbClr val="000000"/>
                </a:solidFill>
                <a:latin typeface="FuturaA Bk BT"/>
              </a:rPr>
              <a:t>Мощный </a:t>
            </a:r>
            <a:r>
              <a:rPr lang="en-US" sz="2200" spc="-1" dirty="0" smtClean="0">
                <a:solidFill>
                  <a:srgbClr val="000000"/>
                </a:solidFill>
                <a:latin typeface="FuturaA Bk BT"/>
              </a:rPr>
              <a:t>IVR -- CCIVR</a:t>
            </a:r>
            <a:endParaRPr lang="en-US" sz="2200" b="0" strike="noStrike" spc="-1" dirty="0">
              <a:latin typeface="Arial"/>
            </a:endParaRPr>
          </a:p>
        </p:txBody>
      </p:sp>
      <p:pic>
        <p:nvPicPr>
          <p:cNvPr id="1229" name="CCS3"/>
          <p:cNvPicPr/>
          <p:nvPr/>
        </p:nvPicPr>
        <p:blipFill>
          <a:blip r:embed="rId4" cstate="print"/>
          <a:stretch/>
        </p:blipFill>
        <p:spPr>
          <a:xfrm>
            <a:off x="4463640" y="1959840"/>
            <a:ext cx="4458600" cy="334440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251520" y="2996952"/>
            <a:ext cx="7993440" cy="1833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normAutofit/>
          </a:bodyPr>
          <a:lstStyle/>
          <a:p>
            <a:pPr>
              <a:lnSpc>
                <a:spcPct val="100000"/>
              </a:lnSpc>
            </a:pPr>
            <a:r>
              <a:rPr lang="ru-RU" sz="3800" b="1" spc="-1" dirty="0" smtClean="0">
                <a:solidFill>
                  <a:srgbClr val="FFFFFF"/>
                </a:solidFill>
                <a:latin typeface="Arial"/>
              </a:rPr>
              <a:t>Заказчики</a:t>
            </a:r>
            <a:endParaRPr lang="en-US" sz="3800" b="0" strike="noStrike" spc="-1" dirty="0">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 name="image.png"/>
          <p:cNvPicPr/>
          <p:nvPr/>
        </p:nvPicPr>
        <p:blipFill>
          <a:blip r:embed="rId2" cstate="print"/>
          <a:stretch/>
        </p:blipFill>
        <p:spPr>
          <a:xfrm>
            <a:off x="7065000" y="4194720"/>
            <a:ext cx="1825560" cy="1855800"/>
          </a:xfrm>
          <a:prstGeom prst="rect">
            <a:avLst/>
          </a:prstGeom>
          <a:ln w="12600">
            <a:noFill/>
          </a:ln>
        </p:spPr>
      </p:pic>
      <p:pic>
        <p:nvPicPr>
          <p:cNvPr id="1231" name="image.png"/>
          <p:cNvPicPr/>
          <p:nvPr/>
        </p:nvPicPr>
        <p:blipFill>
          <a:blip r:embed="rId3" cstate="print"/>
          <a:stretch/>
        </p:blipFill>
        <p:spPr>
          <a:xfrm>
            <a:off x="7990920" y="5313240"/>
            <a:ext cx="808200" cy="823320"/>
          </a:xfrm>
          <a:prstGeom prst="rect">
            <a:avLst/>
          </a:prstGeom>
          <a:ln w="12600">
            <a:noFill/>
          </a:ln>
        </p:spPr>
      </p:pic>
      <p:pic>
        <p:nvPicPr>
          <p:cNvPr id="1232" name="image.png"/>
          <p:cNvPicPr/>
          <p:nvPr/>
        </p:nvPicPr>
        <p:blipFill>
          <a:blip r:embed="rId4" cstate="print"/>
          <a:stretch/>
        </p:blipFill>
        <p:spPr>
          <a:xfrm>
            <a:off x="2126160" y="2200680"/>
            <a:ext cx="3629520" cy="1844280"/>
          </a:xfrm>
          <a:prstGeom prst="rect">
            <a:avLst/>
          </a:prstGeom>
          <a:ln w="12600">
            <a:noFill/>
          </a:ln>
        </p:spPr>
      </p:pic>
      <p:sp>
        <p:nvSpPr>
          <p:cNvPr id="1233" name="CustomShape 1"/>
          <p:cNvSpPr/>
          <p:nvPr/>
        </p:nvSpPr>
        <p:spPr>
          <a:xfrm>
            <a:off x="414000" y="268560"/>
            <a:ext cx="8645400" cy="4028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en-US" sz="2600" b="1" strike="noStrike" spc="-1">
                <a:solidFill>
                  <a:srgbClr val="404040"/>
                </a:solidFill>
                <a:latin typeface="Arial"/>
                <a:ea typeface="Arial"/>
              </a:rPr>
              <a:t>Крупнейшие заказчики</a:t>
            </a:r>
            <a:endParaRPr lang="en-US" sz="2600" b="0" strike="noStrike" spc="-1">
              <a:latin typeface="Arial"/>
            </a:endParaRPr>
          </a:p>
        </p:txBody>
      </p:sp>
      <p:pic>
        <p:nvPicPr>
          <p:cNvPr id="1235" name="image.pdf"/>
          <p:cNvPicPr/>
          <p:nvPr/>
        </p:nvPicPr>
        <p:blipFill>
          <a:blip r:embed="rId5" cstate="print"/>
          <a:stretch/>
        </p:blipFill>
        <p:spPr>
          <a:xfrm>
            <a:off x="5042880" y="1425960"/>
            <a:ext cx="1299240" cy="1146600"/>
          </a:xfrm>
          <a:prstGeom prst="rect">
            <a:avLst/>
          </a:prstGeom>
          <a:ln w="12600">
            <a:noFill/>
          </a:ln>
        </p:spPr>
      </p:pic>
      <p:pic>
        <p:nvPicPr>
          <p:cNvPr id="1236" name="image.png"/>
          <p:cNvPicPr/>
          <p:nvPr/>
        </p:nvPicPr>
        <p:blipFill>
          <a:blip r:embed="rId6" cstate="print"/>
          <a:stretch/>
        </p:blipFill>
        <p:spPr>
          <a:xfrm>
            <a:off x="6283080" y="1456200"/>
            <a:ext cx="1898640" cy="881280"/>
          </a:xfrm>
          <a:prstGeom prst="rect">
            <a:avLst/>
          </a:prstGeom>
          <a:ln w="12600">
            <a:noFill/>
          </a:ln>
        </p:spPr>
      </p:pic>
      <p:pic>
        <p:nvPicPr>
          <p:cNvPr id="1237" name="image.png"/>
          <p:cNvPicPr/>
          <p:nvPr/>
        </p:nvPicPr>
        <p:blipFill>
          <a:blip r:embed="rId7" cstate="print"/>
          <a:stretch/>
        </p:blipFill>
        <p:spPr>
          <a:xfrm>
            <a:off x="1748160" y="4637160"/>
            <a:ext cx="1103760" cy="785520"/>
          </a:xfrm>
          <a:prstGeom prst="rect">
            <a:avLst/>
          </a:prstGeom>
          <a:ln w="12600">
            <a:noFill/>
          </a:ln>
        </p:spPr>
      </p:pic>
      <p:sp>
        <p:nvSpPr>
          <p:cNvPr id="1238" name="CustomShape 2"/>
          <p:cNvSpPr/>
          <p:nvPr/>
        </p:nvSpPr>
        <p:spPr>
          <a:xfrm>
            <a:off x="4560480" y="5581800"/>
            <a:ext cx="2563560" cy="50868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pPr>
            <a:r>
              <a:rPr lang="en-US" sz="1400" b="0" strike="noStrike" spc="-1">
                <a:solidFill>
                  <a:srgbClr val="404040"/>
                </a:solidFill>
                <a:latin typeface="FuturaA Bk BT"/>
                <a:ea typeface="FuturaA Bk BT"/>
              </a:rPr>
              <a:t>Метрополитен С.-Петербурга</a:t>
            </a:r>
            <a:endParaRPr lang="en-US" sz="1400" b="0" strike="noStrike" spc="-1">
              <a:latin typeface="Arial"/>
            </a:endParaRPr>
          </a:p>
        </p:txBody>
      </p:sp>
      <p:pic>
        <p:nvPicPr>
          <p:cNvPr id="1239" name="image.pdf"/>
          <p:cNvPicPr/>
          <p:nvPr/>
        </p:nvPicPr>
        <p:blipFill>
          <a:blip r:embed="rId8" cstate="print"/>
          <a:stretch/>
        </p:blipFill>
        <p:spPr>
          <a:xfrm>
            <a:off x="5231160" y="4901040"/>
            <a:ext cx="912600" cy="679680"/>
          </a:xfrm>
          <a:prstGeom prst="rect">
            <a:avLst/>
          </a:prstGeom>
          <a:ln w="12600">
            <a:noFill/>
          </a:ln>
        </p:spPr>
      </p:pic>
      <p:pic>
        <p:nvPicPr>
          <p:cNvPr id="1240" name="Moscow-logo"/>
          <p:cNvPicPr/>
          <p:nvPr/>
        </p:nvPicPr>
        <p:blipFill>
          <a:blip r:embed="rId9" cstate="print"/>
          <a:stretch/>
        </p:blipFill>
        <p:spPr>
          <a:xfrm>
            <a:off x="899592" y="2780928"/>
            <a:ext cx="797040" cy="1040760"/>
          </a:xfrm>
          <a:prstGeom prst="rect">
            <a:avLst/>
          </a:prstGeom>
          <a:ln w="12600">
            <a:noFill/>
          </a:ln>
        </p:spPr>
      </p:pic>
      <p:sp>
        <p:nvSpPr>
          <p:cNvPr id="1241" name="CustomShape 3"/>
          <p:cNvSpPr/>
          <p:nvPr/>
        </p:nvSpPr>
        <p:spPr>
          <a:xfrm>
            <a:off x="194352" y="3719448"/>
            <a:ext cx="2546280" cy="30060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pPr>
            <a:r>
              <a:rPr lang="en-US" sz="1400" b="0" strike="noStrike" spc="-1" dirty="0" err="1">
                <a:solidFill>
                  <a:srgbClr val="404040"/>
                </a:solidFill>
                <a:latin typeface="FuturaA Bk BT"/>
                <a:ea typeface="FuturaA Bk BT"/>
              </a:rPr>
              <a:t>Правительство</a:t>
            </a:r>
            <a:r>
              <a:rPr lang="en-US" sz="1400" b="0" strike="noStrike" spc="-1" dirty="0">
                <a:solidFill>
                  <a:srgbClr val="404040"/>
                </a:solidFill>
                <a:latin typeface="FuturaA Bk BT"/>
                <a:ea typeface="FuturaA Bk BT"/>
              </a:rPr>
              <a:t> </a:t>
            </a:r>
            <a:r>
              <a:rPr lang="en-US" sz="1400" b="0" strike="noStrike" spc="-1" dirty="0" err="1">
                <a:solidFill>
                  <a:srgbClr val="404040"/>
                </a:solidFill>
                <a:latin typeface="FuturaA Bk BT"/>
                <a:ea typeface="FuturaA Bk BT"/>
              </a:rPr>
              <a:t>Москвы</a:t>
            </a:r>
            <a:endParaRPr lang="en-US" sz="1400" b="0" strike="noStrike" spc="-1" dirty="0">
              <a:latin typeface="Arial"/>
            </a:endParaRPr>
          </a:p>
        </p:txBody>
      </p:sp>
      <p:pic>
        <p:nvPicPr>
          <p:cNvPr id="1242" name="image.png"/>
          <p:cNvPicPr/>
          <p:nvPr/>
        </p:nvPicPr>
        <p:blipFill>
          <a:blip r:embed="rId10" cstate="print"/>
          <a:stretch/>
        </p:blipFill>
        <p:spPr>
          <a:xfrm>
            <a:off x="6876256" y="3789040"/>
            <a:ext cx="1605960" cy="414000"/>
          </a:xfrm>
          <a:prstGeom prst="rect">
            <a:avLst/>
          </a:prstGeom>
          <a:ln w="12600">
            <a:noFill/>
          </a:ln>
        </p:spPr>
      </p:pic>
      <p:pic>
        <p:nvPicPr>
          <p:cNvPr id="1243" name="ОАО &quot;ЛУКОЙЛ&quot;"/>
          <p:cNvPicPr/>
          <p:nvPr/>
        </p:nvPicPr>
        <p:blipFill>
          <a:blip r:embed="rId11" cstate="print"/>
          <a:stretch/>
        </p:blipFill>
        <p:spPr>
          <a:xfrm>
            <a:off x="6732240" y="2708920"/>
            <a:ext cx="2094120" cy="546120"/>
          </a:xfrm>
          <a:prstGeom prst="rect">
            <a:avLst/>
          </a:prstGeom>
          <a:ln w="12600">
            <a:noFill/>
          </a:ln>
        </p:spPr>
      </p:pic>
      <p:pic>
        <p:nvPicPr>
          <p:cNvPr id="1244" name="logo_zubsbrf"/>
          <p:cNvPicPr/>
          <p:nvPr/>
        </p:nvPicPr>
        <p:blipFill>
          <a:blip r:embed="rId12" cstate="print"/>
          <a:stretch/>
        </p:blipFill>
        <p:spPr>
          <a:xfrm>
            <a:off x="2597040" y="3636360"/>
            <a:ext cx="1225080" cy="729000"/>
          </a:xfrm>
          <a:prstGeom prst="rect">
            <a:avLst/>
          </a:prstGeom>
          <a:ln w="12600">
            <a:noFill/>
          </a:ln>
        </p:spPr>
      </p:pic>
      <p:pic>
        <p:nvPicPr>
          <p:cNvPr id="1245" name="fssp.jpg"/>
          <p:cNvPicPr/>
          <p:nvPr/>
        </p:nvPicPr>
        <p:blipFill>
          <a:blip r:embed="rId13" cstate="print"/>
          <a:stretch/>
        </p:blipFill>
        <p:spPr>
          <a:xfrm>
            <a:off x="4241160" y="2829960"/>
            <a:ext cx="1892880" cy="569520"/>
          </a:xfrm>
          <a:prstGeom prst="rect">
            <a:avLst/>
          </a:prstGeom>
          <a:ln w="12600">
            <a:noFill/>
          </a:ln>
        </p:spPr>
      </p:pic>
      <p:sp>
        <p:nvSpPr>
          <p:cNvPr id="1246" name="CustomShape 4"/>
          <p:cNvSpPr/>
          <p:nvPr/>
        </p:nvSpPr>
        <p:spPr>
          <a:xfrm>
            <a:off x="1629720" y="5511960"/>
            <a:ext cx="2347920" cy="30060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r">
              <a:lnSpc>
                <a:spcPct val="100000"/>
              </a:lnSpc>
            </a:pPr>
            <a:r>
              <a:rPr lang="en-US" sz="1400" b="0" strike="noStrike" spc="-1">
                <a:solidFill>
                  <a:srgbClr val="404040"/>
                </a:solidFill>
                <a:latin typeface="FuturaA Bk BT"/>
                <a:ea typeface="FuturaA Bk BT"/>
              </a:rPr>
              <a:t>МВД</a:t>
            </a:r>
            <a:endParaRPr lang="en-US" sz="1400" b="0" strike="noStrike" spc="-1">
              <a:latin typeface="Arial"/>
            </a:endParaRPr>
          </a:p>
        </p:txBody>
      </p:sp>
      <p:pic>
        <p:nvPicPr>
          <p:cNvPr id="1247" name="image.png"/>
          <p:cNvPicPr/>
          <p:nvPr/>
        </p:nvPicPr>
        <p:blipFill>
          <a:blip r:embed="rId14" cstate="print"/>
          <a:stretch/>
        </p:blipFill>
        <p:spPr>
          <a:xfrm>
            <a:off x="0" y="1599840"/>
            <a:ext cx="2833200" cy="392400"/>
          </a:xfrm>
          <a:prstGeom prst="rect">
            <a:avLst/>
          </a:prstGeom>
          <a:ln w="12600">
            <a:noFill/>
          </a:ln>
        </p:spPr>
      </p:pic>
      <p:pic>
        <p:nvPicPr>
          <p:cNvPr id="1248" name="image.png"/>
          <p:cNvPicPr/>
          <p:nvPr/>
        </p:nvPicPr>
        <p:blipFill>
          <a:blip r:embed="rId15" cstate="print"/>
          <a:stretch/>
        </p:blipFill>
        <p:spPr>
          <a:xfrm>
            <a:off x="2899800" y="4580640"/>
            <a:ext cx="1553400" cy="914760"/>
          </a:xfrm>
          <a:prstGeom prst="rect">
            <a:avLst/>
          </a:prstGeom>
          <a:ln w="12600">
            <a:noFill/>
          </a:ln>
        </p:spPr>
      </p:pic>
      <p:pic>
        <p:nvPicPr>
          <p:cNvPr id="1249" name="image.png"/>
          <p:cNvPicPr/>
          <p:nvPr/>
        </p:nvPicPr>
        <p:blipFill>
          <a:blip r:embed="rId16" cstate="print"/>
          <a:stretch/>
        </p:blipFill>
        <p:spPr>
          <a:xfrm>
            <a:off x="179512" y="4797152"/>
            <a:ext cx="1193760" cy="908640"/>
          </a:xfrm>
          <a:prstGeom prst="rect">
            <a:avLst/>
          </a:prstGeom>
          <a:ln w="12600">
            <a:noFill/>
          </a:ln>
        </p:spPr>
      </p:pic>
      <p:pic>
        <p:nvPicPr>
          <p:cNvPr id="1250" name="image.png"/>
          <p:cNvPicPr/>
          <p:nvPr/>
        </p:nvPicPr>
        <p:blipFill>
          <a:blip r:embed="rId17" cstate="print"/>
          <a:stretch/>
        </p:blipFill>
        <p:spPr>
          <a:xfrm>
            <a:off x="4380840" y="3493080"/>
            <a:ext cx="2052720" cy="1172520"/>
          </a:xfrm>
          <a:prstGeom prst="rect">
            <a:avLst/>
          </a:prstGeom>
          <a:ln w="12600">
            <a:noFill/>
          </a:ln>
        </p:spPr>
      </p:pic>
      <p:pic>
        <p:nvPicPr>
          <p:cNvPr id="1251" name="image.png"/>
          <p:cNvPicPr/>
          <p:nvPr/>
        </p:nvPicPr>
        <p:blipFill>
          <a:blip r:embed="rId18" cstate="print"/>
          <a:stretch/>
        </p:blipFill>
        <p:spPr>
          <a:xfrm>
            <a:off x="2896920" y="1441800"/>
            <a:ext cx="2089800" cy="1040760"/>
          </a:xfrm>
          <a:prstGeom prst="rect">
            <a:avLst/>
          </a:prstGeom>
          <a:ln w="12600">
            <a:noFill/>
          </a:ln>
        </p:spPr>
      </p:pic>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2"/>
          <p:cNvSpPr/>
          <p:nvPr/>
        </p:nvSpPr>
        <p:spPr>
          <a:xfrm>
            <a:off x="179512" y="3501008"/>
            <a:ext cx="7993440" cy="1833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normAutofit/>
          </a:bodyPr>
          <a:lstStyle/>
          <a:p>
            <a:pPr>
              <a:lnSpc>
                <a:spcPct val="100000"/>
              </a:lnSpc>
            </a:pPr>
            <a:r>
              <a:rPr lang="en-US" sz="3800" b="1" strike="noStrike" spc="-1" dirty="0" err="1">
                <a:solidFill>
                  <a:srgbClr val="FFFFFF"/>
                </a:solidFill>
                <a:latin typeface="Arial"/>
                <a:ea typeface="Arial"/>
              </a:rPr>
              <a:t>OpenTouch</a:t>
            </a:r>
            <a:r>
              <a:rPr lang="en-US" sz="3800" b="1" strike="noStrike" spc="-1" dirty="0">
                <a:solidFill>
                  <a:srgbClr val="FFFFFF"/>
                </a:solidFill>
                <a:latin typeface="Arial"/>
                <a:ea typeface="Arial"/>
              </a:rPr>
              <a:t> – </a:t>
            </a:r>
            <a:r>
              <a:rPr lang="en-US" sz="3800" b="1" strike="noStrike" spc="-1" dirty="0" err="1">
                <a:solidFill>
                  <a:srgbClr val="FFFFFF"/>
                </a:solidFill>
                <a:latin typeface="Arial"/>
                <a:ea typeface="Arial"/>
              </a:rPr>
              <a:t>решение</a:t>
            </a:r>
            <a:r>
              <a:rPr lang="en-US" sz="3800" b="1" strike="noStrike" spc="-1" dirty="0">
                <a:solidFill>
                  <a:srgbClr val="FFFFFF"/>
                </a:solidFill>
                <a:latin typeface="Arial"/>
                <a:ea typeface="Arial"/>
              </a:rPr>
              <a:t> </a:t>
            </a:r>
            <a:r>
              <a:rPr lang="en-US" sz="3800" b="1" strike="noStrike" spc="-1" dirty="0" err="1">
                <a:solidFill>
                  <a:srgbClr val="FFFFFF"/>
                </a:solidFill>
                <a:latin typeface="Arial"/>
                <a:ea typeface="Arial"/>
              </a:rPr>
              <a:t>нового</a:t>
            </a:r>
            <a:r>
              <a:rPr lang="en-US" sz="3800" b="1" strike="noStrike" spc="-1" dirty="0">
                <a:solidFill>
                  <a:srgbClr val="FFFFFF"/>
                </a:solidFill>
                <a:latin typeface="Arial"/>
                <a:ea typeface="Arial"/>
              </a:rPr>
              <a:t> </a:t>
            </a:r>
            <a:r>
              <a:rPr lang="en-US" sz="3800" b="1" strike="noStrike" spc="-1" dirty="0" err="1">
                <a:solidFill>
                  <a:srgbClr val="FFFFFF"/>
                </a:solidFill>
                <a:latin typeface="Arial"/>
                <a:ea typeface="Arial"/>
              </a:rPr>
              <a:t>поколения</a:t>
            </a:r>
            <a:r>
              <a:rPr lang="en-US" sz="3800" b="1" strike="noStrike" spc="-1" dirty="0">
                <a:solidFill>
                  <a:srgbClr val="FFFFFF"/>
                </a:solidFill>
                <a:latin typeface="Arial"/>
                <a:ea typeface="Arial"/>
              </a:rPr>
              <a:t> </a:t>
            </a:r>
            <a:r>
              <a:rPr lang="en-US" sz="3800" b="1" strike="noStrike" spc="-1" dirty="0" err="1">
                <a:solidFill>
                  <a:srgbClr val="FFFFFF"/>
                </a:solidFill>
                <a:latin typeface="Arial"/>
                <a:ea typeface="Arial"/>
              </a:rPr>
              <a:t>для</a:t>
            </a:r>
            <a:r>
              <a:rPr lang="en-US" sz="3800" b="1" strike="noStrike" spc="-1" dirty="0">
                <a:solidFill>
                  <a:srgbClr val="FFFFFF"/>
                </a:solidFill>
                <a:latin typeface="Arial"/>
                <a:ea typeface="Arial"/>
              </a:rPr>
              <a:t> </a:t>
            </a:r>
            <a:r>
              <a:rPr lang="en-US" sz="3800" b="1" strike="noStrike" spc="-1" dirty="0" err="1">
                <a:solidFill>
                  <a:srgbClr val="FFFFFF"/>
                </a:solidFill>
                <a:latin typeface="Arial"/>
                <a:ea typeface="Arial"/>
              </a:rPr>
              <a:t>мультимедиа-коммуникаций</a:t>
            </a:r>
            <a:r>
              <a:rPr lang="en-US" sz="3800" b="1" strike="noStrike" spc="-1" dirty="0">
                <a:solidFill>
                  <a:srgbClr val="FFFFFF"/>
                </a:solidFill>
                <a:latin typeface="Arial"/>
                <a:ea typeface="Arial"/>
              </a:rPr>
              <a:t> </a:t>
            </a:r>
            <a:endParaRPr lang="en-US" sz="3800" b="0" strike="noStrike" spc="-1" dirty="0">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5" name="image78.jpg"/>
          <p:cNvPicPr/>
          <p:nvPr/>
        </p:nvPicPr>
        <p:blipFill>
          <a:blip r:embed="rId3" cstate="print"/>
          <a:srcRect r="20"/>
          <a:stretch/>
        </p:blipFill>
        <p:spPr>
          <a:xfrm>
            <a:off x="0" y="0"/>
            <a:ext cx="9143280" cy="6857280"/>
          </a:xfrm>
          <a:prstGeom prst="rect">
            <a:avLst/>
          </a:prstGeom>
          <a:ln w="12600">
            <a:noFill/>
          </a:ln>
        </p:spPr>
      </p:pic>
      <p:sp>
        <p:nvSpPr>
          <p:cNvPr id="1256" name="CustomShape 1"/>
          <p:cNvSpPr/>
          <p:nvPr/>
        </p:nvSpPr>
        <p:spPr>
          <a:xfrm>
            <a:off x="0" y="0"/>
            <a:ext cx="2305800" cy="6857280"/>
          </a:xfrm>
          <a:prstGeom prst="rect">
            <a:avLst/>
          </a:prstGeom>
          <a:solidFill>
            <a:srgbClr val="C00000">
              <a:alpha val="33000"/>
            </a:srgbClr>
          </a:solidFill>
          <a:ln w="12600">
            <a:noFill/>
          </a:ln>
        </p:spPr>
        <p:style>
          <a:lnRef idx="0">
            <a:scrgbClr r="0" g="0" b="0"/>
          </a:lnRef>
          <a:fillRef idx="0">
            <a:scrgbClr r="0" g="0" b="0"/>
          </a:fillRef>
          <a:effectRef idx="0">
            <a:scrgbClr r="0" g="0" b="0"/>
          </a:effectRef>
          <a:fontRef idx="minor"/>
        </p:style>
      </p:sp>
      <p:sp>
        <p:nvSpPr>
          <p:cNvPr id="1257" name="CustomShape 2"/>
          <p:cNvSpPr/>
          <p:nvPr/>
        </p:nvSpPr>
        <p:spPr>
          <a:xfrm>
            <a:off x="2300400" y="0"/>
            <a:ext cx="2305800" cy="6857280"/>
          </a:xfrm>
          <a:prstGeom prst="rect">
            <a:avLst/>
          </a:prstGeom>
          <a:solidFill>
            <a:srgbClr val="45651D">
              <a:alpha val="34000"/>
            </a:srgbClr>
          </a:solidFill>
          <a:ln w="12600">
            <a:noFill/>
          </a:ln>
        </p:spPr>
        <p:style>
          <a:lnRef idx="0">
            <a:scrgbClr r="0" g="0" b="0"/>
          </a:lnRef>
          <a:fillRef idx="0">
            <a:scrgbClr r="0" g="0" b="0"/>
          </a:fillRef>
          <a:effectRef idx="0">
            <a:scrgbClr r="0" g="0" b="0"/>
          </a:effectRef>
          <a:fontRef idx="minor"/>
        </p:style>
      </p:sp>
      <p:sp>
        <p:nvSpPr>
          <p:cNvPr id="1258" name="CustomShape 3"/>
          <p:cNvSpPr/>
          <p:nvPr/>
        </p:nvSpPr>
        <p:spPr>
          <a:xfrm>
            <a:off x="4600440" y="0"/>
            <a:ext cx="2305800" cy="6857280"/>
          </a:xfrm>
          <a:prstGeom prst="rect">
            <a:avLst/>
          </a:prstGeom>
          <a:solidFill>
            <a:srgbClr val="0070C0">
              <a:alpha val="34000"/>
            </a:srgbClr>
          </a:solidFill>
          <a:ln w="12600">
            <a:noFill/>
          </a:ln>
        </p:spPr>
        <p:style>
          <a:lnRef idx="0">
            <a:scrgbClr r="0" g="0" b="0"/>
          </a:lnRef>
          <a:fillRef idx="0">
            <a:scrgbClr r="0" g="0" b="0"/>
          </a:fillRef>
          <a:effectRef idx="0">
            <a:scrgbClr r="0" g="0" b="0"/>
          </a:effectRef>
          <a:fontRef idx="minor"/>
        </p:style>
      </p:sp>
      <p:sp>
        <p:nvSpPr>
          <p:cNvPr id="1259" name="CustomShape 4"/>
          <p:cNvSpPr/>
          <p:nvPr/>
        </p:nvSpPr>
        <p:spPr>
          <a:xfrm>
            <a:off x="6921360" y="0"/>
            <a:ext cx="2307600" cy="6857280"/>
          </a:xfrm>
          <a:prstGeom prst="rect">
            <a:avLst/>
          </a:prstGeom>
          <a:solidFill>
            <a:srgbClr val="FFC000">
              <a:alpha val="34000"/>
            </a:srgbClr>
          </a:solidFill>
          <a:ln w="12600">
            <a:noFill/>
          </a:ln>
        </p:spPr>
        <p:style>
          <a:lnRef idx="0">
            <a:scrgbClr r="0" g="0" b="0"/>
          </a:lnRef>
          <a:fillRef idx="0">
            <a:scrgbClr r="0" g="0" b="0"/>
          </a:fillRef>
          <a:effectRef idx="0">
            <a:scrgbClr r="0" g="0" b="0"/>
          </a:effectRef>
          <a:fontRef idx="minor"/>
        </p:style>
      </p:sp>
      <p:sp>
        <p:nvSpPr>
          <p:cNvPr id="1260" name="CustomShape 5"/>
          <p:cNvSpPr/>
          <p:nvPr/>
        </p:nvSpPr>
        <p:spPr>
          <a:xfrm>
            <a:off x="0" y="5288040"/>
            <a:ext cx="9143280" cy="1345320"/>
          </a:xfrm>
          <a:prstGeom prst="rect">
            <a:avLst/>
          </a:prstGeom>
          <a:solidFill>
            <a:srgbClr val="A6A6A6">
              <a:alpha val="55000"/>
            </a:srgbClr>
          </a:solidFill>
          <a:ln w="12600">
            <a:noFill/>
          </a:ln>
        </p:spPr>
        <p:style>
          <a:lnRef idx="0">
            <a:scrgbClr r="0" g="0" b="0"/>
          </a:lnRef>
          <a:fillRef idx="0">
            <a:scrgbClr r="0" g="0" b="0"/>
          </a:fillRef>
          <a:effectRef idx="0">
            <a:scrgbClr r="0" g="0" b="0"/>
          </a:effectRef>
          <a:fontRef idx="minor"/>
        </p:style>
      </p:sp>
      <p:sp>
        <p:nvSpPr>
          <p:cNvPr id="1261" name="CustomShape 6"/>
          <p:cNvSpPr/>
          <p:nvPr/>
        </p:nvSpPr>
        <p:spPr>
          <a:xfrm>
            <a:off x="0" y="5473800"/>
            <a:ext cx="9143280" cy="9745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2000" b="0" strike="noStrike" spc="-1">
                <a:solidFill>
                  <a:srgbClr val="FFFFFF"/>
                </a:solidFill>
                <a:latin typeface="Trebuchet MS"/>
                <a:ea typeface="Trebuchet MS"/>
              </a:rPr>
              <a:t> </a:t>
            </a:r>
            <a:r>
              <a:rPr lang="en-US" sz="2000" b="1" strike="noStrike" spc="-1">
                <a:solidFill>
                  <a:srgbClr val="FFFFFF"/>
                </a:solidFill>
                <a:latin typeface="Tahoma"/>
                <a:ea typeface="Tahoma"/>
              </a:rPr>
              <a:t>OPENTOUCH SUITE и проблематика Enterprise communications</a:t>
            </a:r>
            <a:endParaRPr lang="en-US" sz="2000" b="0" strike="noStrike" spc="-1">
              <a:latin typeface="Arial"/>
            </a:endParaRPr>
          </a:p>
          <a:p>
            <a:pPr algn="ctr">
              <a:lnSpc>
                <a:spcPct val="100000"/>
              </a:lnSpc>
            </a:pPr>
            <a:r>
              <a:rPr lang="en-US" sz="1800" b="0" strike="noStrike" spc="-1">
                <a:solidFill>
                  <a:srgbClr val="FFFFFF"/>
                </a:solidFill>
                <a:latin typeface="Tahoma"/>
                <a:ea typeface="Tahoma"/>
              </a:rPr>
              <a:t>плавная эволюция и защита инвестиций</a:t>
            </a:r>
            <a:endParaRPr lang="en-US" sz="1800" b="0" strike="noStrike" spc="-1">
              <a:latin typeface="Arial"/>
            </a:endParaRPr>
          </a:p>
        </p:txBody>
      </p:sp>
      <p:sp>
        <p:nvSpPr>
          <p:cNvPr id="1262" name="CustomShape 7"/>
          <p:cNvSpPr/>
          <p:nvPr/>
        </p:nvSpPr>
        <p:spPr>
          <a:xfrm>
            <a:off x="-36360" y="4089240"/>
            <a:ext cx="2169360" cy="3942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2000" b="1" strike="noStrike" spc="-1">
                <a:solidFill>
                  <a:srgbClr val="FFFFFF"/>
                </a:solidFill>
                <a:latin typeface="Trebuchet MS"/>
                <a:ea typeface="Trebuchet MS"/>
              </a:rPr>
              <a:t>Связь</a:t>
            </a:r>
            <a:endParaRPr lang="en-US" sz="2000" b="0" strike="noStrike" spc="-1">
              <a:latin typeface="Arial"/>
            </a:endParaRPr>
          </a:p>
        </p:txBody>
      </p:sp>
      <p:sp>
        <p:nvSpPr>
          <p:cNvPr id="1263" name="CustomShape 8"/>
          <p:cNvSpPr/>
          <p:nvPr/>
        </p:nvSpPr>
        <p:spPr>
          <a:xfrm>
            <a:off x="2124000" y="2997360"/>
            <a:ext cx="2472480" cy="3942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2000" b="1" strike="noStrike" spc="-1">
                <a:solidFill>
                  <a:srgbClr val="FFFFFF"/>
                </a:solidFill>
                <a:latin typeface="Trebuchet MS"/>
                <a:ea typeface="Trebuchet MS"/>
              </a:rPr>
              <a:t>коммуникации</a:t>
            </a:r>
            <a:endParaRPr lang="en-US" sz="2000" b="0" strike="noStrike" spc="-1">
              <a:latin typeface="Arial"/>
            </a:endParaRPr>
          </a:p>
        </p:txBody>
      </p:sp>
      <p:sp>
        <p:nvSpPr>
          <p:cNvPr id="1264" name="CustomShape 9"/>
          <p:cNvSpPr/>
          <p:nvPr/>
        </p:nvSpPr>
        <p:spPr>
          <a:xfrm>
            <a:off x="4578480" y="1320840"/>
            <a:ext cx="2474280" cy="699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000" b="1" strike="noStrike" spc="-1">
                <a:solidFill>
                  <a:srgbClr val="FFFFFF"/>
                </a:solidFill>
                <a:latin typeface="Trebuchet MS"/>
                <a:ea typeface="Trebuchet MS"/>
              </a:rPr>
              <a:t>УК &amp; групповая работа</a:t>
            </a:r>
            <a:endParaRPr lang="en-US" sz="2000" b="0" strike="noStrike" spc="-1">
              <a:latin typeface="Arial"/>
            </a:endParaRPr>
          </a:p>
        </p:txBody>
      </p:sp>
      <p:sp>
        <p:nvSpPr>
          <p:cNvPr id="1265" name="CustomShape 10"/>
          <p:cNvSpPr/>
          <p:nvPr/>
        </p:nvSpPr>
        <p:spPr>
          <a:xfrm>
            <a:off x="6923160" y="257040"/>
            <a:ext cx="1969200" cy="3942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2000" b="1" strike="noStrike" spc="-1">
                <a:solidFill>
                  <a:srgbClr val="FFFFFF"/>
                </a:solidFill>
                <a:latin typeface="Trebuchet MS"/>
                <a:ea typeface="Trebuchet MS"/>
              </a:rPr>
              <a:t>сессии</a:t>
            </a:r>
            <a:endParaRPr lang="en-US" sz="2000" b="0" strike="noStrike" spc="-1">
              <a:latin typeface="Arial"/>
            </a:endParaRPr>
          </a:p>
        </p:txBody>
      </p:sp>
      <p:sp>
        <p:nvSpPr>
          <p:cNvPr id="1266" name="Line 11"/>
          <p:cNvSpPr/>
          <p:nvPr/>
        </p:nvSpPr>
        <p:spPr>
          <a:xfrm flipV="1">
            <a:off x="1063440" y="2736720"/>
            <a:ext cx="360" cy="1303200"/>
          </a:xfrm>
          <a:prstGeom prst="line">
            <a:avLst/>
          </a:prstGeom>
          <a:ln w="28440">
            <a:solidFill>
              <a:schemeClr val="accent5">
                <a:lumOff val="44000"/>
              </a:schemeClr>
            </a:solidFill>
            <a:bevel/>
            <a:tailEnd type="oval" w="med" len="med"/>
          </a:ln>
        </p:spPr>
        <p:style>
          <a:lnRef idx="0">
            <a:scrgbClr r="0" g="0" b="0"/>
          </a:lnRef>
          <a:fillRef idx="0">
            <a:scrgbClr r="0" g="0" b="0"/>
          </a:fillRef>
          <a:effectRef idx="0">
            <a:scrgbClr r="0" g="0" b="0"/>
          </a:effectRef>
          <a:fontRef idx="minor"/>
        </p:style>
      </p:sp>
      <p:sp>
        <p:nvSpPr>
          <p:cNvPr id="1267" name="CustomShape 12"/>
          <p:cNvSpPr/>
          <p:nvPr/>
        </p:nvSpPr>
        <p:spPr>
          <a:xfrm>
            <a:off x="755640" y="2216160"/>
            <a:ext cx="697680" cy="271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200" b="1" strike="noStrike" spc="-1">
                <a:solidFill>
                  <a:srgbClr val="FFFFFF"/>
                </a:solidFill>
                <a:latin typeface="Trebuchet MS"/>
                <a:ea typeface="Trebuchet MS"/>
              </a:rPr>
              <a:t>голос</a:t>
            </a:r>
            <a:endParaRPr lang="en-US" sz="1200" b="0" strike="noStrike" spc="-1">
              <a:latin typeface="Arial"/>
            </a:endParaRPr>
          </a:p>
        </p:txBody>
      </p:sp>
      <p:sp>
        <p:nvSpPr>
          <p:cNvPr id="1268" name="Line 13"/>
          <p:cNvSpPr/>
          <p:nvPr/>
        </p:nvSpPr>
        <p:spPr>
          <a:xfrm>
            <a:off x="3392280" y="3501720"/>
            <a:ext cx="360" cy="963720"/>
          </a:xfrm>
          <a:prstGeom prst="line">
            <a:avLst/>
          </a:prstGeom>
          <a:ln w="28440">
            <a:solidFill>
              <a:schemeClr val="accent5">
                <a:lumOff val="44000"/>
              </a:schemeClr>
            </a:solidFill>
            <a:bevel/>
            <a:tailEnd type="oval" w="med" len="med"/>
          </a:ln>
        </p:spPr>
        <p:style>
          <a:lnRef idx="0">
            <a:scrgbClr r="0" g="0" b="0"/>
          </a:lnRef>
          <a:fillRef idx="0">
            <a:scrgbClr r="0" g="0" b="0"/>
          </a:fillRef>
          <a:effectRef idx="0">
            <a:scrgbClr r="0" g="0" b="0"/>
          </a:effectRef>
          <a:fontRef idx="minor"/>
        </p:style>
      </p:sp>
      <p:sp>
        <p:nvSpPr>
          <p:cNvPr id="1269" name="CustomShape 14"/>
          <p:cNvSpPr/>
          <p:nvPr/>
        </p:nvSpPr>
        <p:spPr>
          <a:xfrm>
            <a:off x="2855880" y="4638600"/>
            <a:ext cx="1499400" cy="2718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200" b="1" strike="noStrike" spc="-1">
                <a:solidFill>
                  <a:srgbClr val="FFFFFF"/>
                </a:solidFill>
                <a:latin typeface="Trebuchet MS"/>
                <a:ea typeface="Trebuchet MS"/>
              </a:rPr>
              <a:t>приложения</a:t>
            </a:r>
            <a:endParaRPr lang="en-US" sz="1200" b="0" strike="noStrike" spc="-1">
              <a:latin typeface="Arial"/>
            </a:endParaRPr>
          </a:p>
        </p:txBody>
      </p:sp>
      <p:sp>
        <p:nvSpPr>
          <p:cNvPr id="1270" name="Line 15"/>
          <p:cNvSpPr/>
          <p:nvPr/>
        </p:nvSpPr>
        <p:spPr>
          <a:xfrm>
            <a:off x="5659200" y="2230200"/>
            <a:ext cx="360" cy="963720"/>
          </a:xfrm>
          <a:prstGeom prst="line">
            <a:avLst/>
          </a:prstGeom>
          <a:ln w="28440">
            <a:solidFill>
              <a:schemeClr val="accent5">
                <a:lumOff val="44000"/>
              </a:schemeClr>
            </a:solidFill>
            <a:bevel/>
            <a:tailEnd type="oval" w="med" len="med"/>
          </a:ln>
        </p:spPr>
        <p:style>
          <a:lnRef idx="0">
            <a:scrgbClr r="0" g="0" b="0"/>
          </a:lnRef>
          <a:fillRef idx="0">
            <a:scrgbClr r="0" g="0" b="0"/>
          </a:fillRef>
          <a:effectRef idx="0">
            <a:scrgbClr r="0" g="0" b="0"/>
          </a:effectRef>
          <a:fontRef idx="minor"/>
        </p:style>
      </p:sp>
      <p:sp>
        <p:nvSpPr>
          <p:cNvPr id="1271" name="CustomShape 16"/>
          <p:cNvSpPr/>
          <p:nvPr/>
        </p:nvSpPr>
        <p:spPr>
          <a:xfrm>
            <a:off x="5060880" y="3324240"/>
            <a:ext cx="1604160" cy="4543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200" b="1" strike="noStrike" spc="-1">
                <a:solidFill>
                  <a:srgbClr val="FFFFFF"/>
                </a:solidFill>
                <a:latin typeface="Trebuchet MS"/>
                <a:ea typeface="Trebuchet MS"/>
              </a:rPr>
              <a:t>IM, присутствие, конференции…</a:t>
            </a:r>
            <a:endParaRPr lang="en-US" sz="1200" b="0" strike="noStrike" spc="-1">
              <a:latin typeface="Arial"/>
            </a:endParaRPr>
          </a:p>
        </p:txBody>
      </p:sp>
      <p:sp>
        <p:nvSpPr>
          <p:cNvPr id="1272" name="CustomShape 17"/>
          <p:cNvSpPr/>
          <p:nvPr/>
        </p:nvSpPr>
        <p:spPr>
          <a:xfrm>
            <a:off x="7159680" y="1982880"/>
            <a:ext cx="1604160" cy="819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200" b="1" strike="noStrike" spc="-1">
                <a:solidFill>
                  <a:srgbClr val="FFFFFF"/>
                </a:solidFill>
                <a:latin typeface="Trebuchet MS"/>
                <a:ea typeface="Trebuchet MS"/>
              </a:rPr>
              <a:t>социальные взаимодействия, мобильность и мультимедиа</a:t>
            </a:r>
            <a:endParaRPr lang="en-US" sz="1200" b="0" strike="noStrike" spc="-1">
              <a:latin typeface="Arial"/>
            </a:endParaRPr>
          </a:p>
        </p:txBody>
      </p:sp>
      <p:sp>
        <p:nvSpPr>
          <p:cNvPr id="1273" name="Line 18"/>
          <p:cNvSpPr/>
          <p:nvPr/>
        </p:nvSpPr>
        <p:spPr>
          <a:xfrm>
            <a:off x="7918200" y="788760"/>
            <a:ext cx="360" cy="963720"/>
          </a:xfrm>
          <a:prstGeom prst="line">
            <a:avLst/>
          </a:prstGeom>
          <a:ln w="28440">
            <a:solidFill>
              <a:schemeClr val="accent5">
                <a:lumOff val="44000"/>
              </a:schemeClr>
            </a:solidFill>
            <a:bevel/>
            <a:tailEnd type="oval" w="med" len="med"/>
          </a:ln>
        </p:spPr>
        <p:style>
          <a:lnRef idx="0">
            <a:scrgbClr r="0" g="0" b="0"/>
          </a:lnRef>
          <a:fillRef idx="0">
            <a:scrgbClr r="0" g="0" b="0"/>
          </a:fillRef>
          <a:effectRef idx="0">
            <a:scrgbClr r="0" g="0" b="0"/>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 name="CustomShape 1"/>
          <p:cNvSpPr/>
          <p:nvPr/>
        </p:nvSpPr>
        <p:spPr>
          <a:xfrm>
            <a:off x="244440" y="237960"/>
            <a:ext cx="8644680" cy="114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2400" b="1" strike="noStrike" spc="-1">
                <a:solidFill>
                  <a:srgbClr val="E50202"/>
                </a:solidFill>
                <a:latin typeface="Arial"/>
                <a:ea typeface="Arial"/>
              </a:rPr>
              <a:t>Основные свойства OpenTouch</a:t>
            </a:r>
            <a:endParaRPr lang="en-US" sz="2400" b="0" strike="noStrike" spc="-1">
              <a:latin typeface="Arial"/>
            </a:endParaRPr>
          </a:p>
        </p:txBody>
      </p:sp>
      <p:sp>
        <p:nvSpPr>
          <p:cNvPr id="1275" name="CustomShape 2"/>
          <p:cNvSpPr/>
          <p:nvPr/>
        </p:nvSpPr>
        <p:spPr>
          <a:xfrm>
            <a:off x="6285600" y="2684880"/>
            <a:ext cx="1991520" cy="1898280"/>
          </a:xfrm>
          <a:custGeom>
            <a:avLst/>
            <a:gdLst/>
            <a:ahLst/>
            <a:cxnLst/>
            <a:rect l="l" t="t" r="r" b="b"/>
            <a:pathLst>
              <a:path w="20346" h="19119">
                <a:moveTo>
                  <a:pt x="17342" y="15366"/>
                </a:moveTo>
                <a:lnTo>
                  <a:pt x="17342" y="15366"/>
                </a:lnTo>
                <a:cubicBezTo>
                  <a:pt x="14099" y="19560"/>
                  <a:pt x="8034" y="20359"/>
                  <a:pt x="3794" y="17152"/>
                </a:cubicBezTo>
                <a:cubicBezTo>
                  <a:pt x="-446" y="13945"/>
                  <a:pt x="-1254" y="7945"/>
                  <a:pt x="1989" y="3752"/>
                </a:cubicBezTo>
                <a:cubicBezTo>
                  <a:pt x="5231" y="-442"/>
                  <a:pt x="11297" y="-1241"/>
                  <a:pt x="15536" y="1966"/>
                </a:cubicBezTo>
                <a:cubicBezTo>
                  <a:pt x="16758" y="2891"/>
                  <a:pt x="17740" y="4090"/>
                  <a:pt x="18398" y="5465"/>
                </a:cubicBezTo>
                <a:lnTo>
                  <a:pt x="20346" y="5201"/>
                </a:lnTo>
                <a:lnTo>
                  <a:pt x="18055" y="8419"/>
                </a:lnTo>
                <a:lnTo>
                  <a:pt x="13949" y="6070"/>
                </a:lnTo>
                <a:lnTo>
                  <a:pt x="15873" y="5809"/>
                </a:lnTo>
                <a:lnTo>
                  <a:pt x="15873" y="5809"/>
                </a:lnTo>
                <a:cubicBezTo>
                  <a:pt x="13781" y="2414"/>
                  <a:pt x="9306" y="1341"/>
                  <a:pt x="5878" y="3412"/>
                </a:cubicBezTo>
                <a:cubicBezTo>
                  <a:pt x="2449" y="5483"/>
                  <a:pt x="1365" y="9914"/>
                  <a:pt x="3457" y="13309"/>
                </a:cubicBezTo>
                <a:cubicBezTo>
                  <a:pt x="5549" y="16704"/>
                  <a:pt x="10024" y="17777"/>
                  <a:pt x="13453" y="15706"/>
                </a:cubicBezTo>
                <a:cubicBezTo>
                  <a:pt x="14222" y="15241"/>
                  <a:pt x="14897" y="14639"/>
                  <a:pt x="15444" y="13930"/>
                </a:cubicBezTo>
                <a:close/>
              </a:path>
            </a:pathLst>
          </a:custGeom>
          <a:solidFill>
            <a:schemeClr val="accent5">
              <a:lumOff val="44000"/>
            </a:schemeClr>
          </a:solidFill>
          <a:ln>
            <a:solidFill>
              <a:srgbClr val="A0A0A0"/>
            </a:solidFill>
          </a:ln>
        </p:spPr>
        <p:style>
          <a:lnRef idx="0">
            <a:scrgbClr r="0" g="0" b="0"/>
          </a:lnRef>
          <a:fillRef idx="0">
            <a:scrgbClr r="0" g="0" b="0"/>
          </a:fillRef>
          <a:effectRef idx="0">
            <a:scrgbClr r="0" g="0" b="0"/>
          </a:effectRef>
          <a:fontRef idx="minor"/>
        </p:style>
      </p:sp>
      <p:sp>
        <p:nvSpPr>
          <p:cNvPr id="1276" name="CustomShape 3"/>
          <p:cNvSpPr/>
          <p:nvPr/>
        </p:nvSpPr>
        <p:spPr>
          <a:xfrm>
            <a:off x="631800" y="4570560"/>
            <a:ext cx="2469600" cy="913680"/>
          </a:xfrm>
          <a:custGeom>
            <a:avLst/>
            <a:gdLst/>
            <a:ahLst/>
            <a:cxnLst/>
            <a:rect l="l" t="t" r="r" b="b"/>
            <a:pathLst>
              <a:path w="21600" h="21600">
                <a:moveTo>
                  <a:pt x="20755" y="21600"/>
                </a:moveTo>
                <a:lnTo>
                  <a:pt x="845" y="21600"/>
                </a:lnTo>
                <a:cubicBezTo>
                  <a:pt x="621" y="21600"/>
                  <a:pt x="406" y="21361"/>
                  <a:pt x="247" y="20936"/>
                </a:cubicBezTo>
                <a:cubicBezTo>
                  <a:pt x="89" y="20510"/>
                  <a:pt x="0" y="19934"/>
                  <a:pt x="0" y="19332"/>
                </a:cubicBezTo>
                <a:lnTo>
                  <a:pt x="0" y="0"/>
                </a:lnTo>
                <a:lnTo>
                  <a:pt x="21600" y="0"/>
                </a:lnTo>
                <a:lnTo>
                  <a:pt x="21600" y="19332"/>
                </a:lnTo>
                <a:cubicBezTo>
                  <a:pt x="21600" y="19934"/>
                  <a:pt x="21511" y="20510"/>
                  <a:pt x="21353" y="20936"/>
                </a:cubicBezTo>
                <a:cubicBezTo>
                  <a:pt x="21194" y="21361"/>
                  <a:pt x="20979" y="21600"/>
                  <a:pt x="20755" y="21600"/>
                </a:cubicBezTo>
                <a:close/>
              </a:path>
            </a:pathLst>
          </a:custGeom>
          <a:solidFill>
            <a:schemeClr val="accent4"/>
          </a:solidFill>
          <a:ln w="38160">
            <a:solidFill>
              <a:schemeClr val="accent5">
                <a:lumOff val="44000"/>
              </a:schemeClr>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277" name="CustomShape 4"/>
          <p:cNvSpPr/>
          <p:nvPr/>
        </p:nvSpPr>
        <p:spPr>
          <a:xfrm>
            <a:off x="631800" y="4747320"/>
            <a:ext cx="2469600" cy="560160"/>
          </a:xfrm>
          <a:prstGeom prst="rect">
            <a:avLst/>
          </a:prstGeom>
          <a:noFill/>
          <a:ln w="12600">
            <a:noFill/>
          </a:ln>
        </p:spPr>
        <p:style>
          <a:lnRef idx="0">
            <a:scrgbClr r="0" g="0" b="0"/>
          </a:lnRef>
          <a:fillRef idx="0">
            <a:scrgbClr r="0" g="0" b="0"/>
          </a:fillRef>
          <a:effectRef idx="0">
            <a:scrgbClr r="0" g="0" b="0"/>
          </a:effectRef>
          <a:fontRef idx="minor"/>
        </p:style>
        <p:txBody>
          <a:bodyPr lIns="128160" tIns="128160" rIns="128160" bIns="128160" anchor="ctr"/>
          <a:lstStyle/>
          <a:p>
            <a:pPr algn="ctr">
              <a:lnSpc>
                <a:spcPct val="100000"/>
              </a:lnSpc>
              <a:spcBef>
                <a:spcPts val="799"/>
              </a:spcBef>
            </a:pPr>
            <a:r>
              <a:rPr lang="en-US" sz="2000" b="0" strike="noStrike" spc="-1">
                <a:solidFill>
                  <a:srgbClr val="FFFFFF"/>
                </a:solidFill>
                <a:latin typeface="Tahoma"/>
                <a:ea typeface="Tahoma"/>
              </a:rPr>
              <a:t>Интуитивный</a:t>
            </a:r>
            <a:endParaRPr lang="en-US" sz="2000" b="0" strike="noStrike" spc="-1">
              <a:latin typeface="Arial"/>
            </a:endParaRPr>
          </a:p>
        </p:txBody>
      </p:sp>
      <p:sp>
        <p:nvSpPr>
          <p:cNvPr id="1278" name="CustomShape 5"/>
          <p:cNvSpPr/>
          <p:nvPr/>
        </p:nvSpPr>
        <p:spPr>
          <a:xfrm>
            <a:off x="3333600" y="4570560"/>
            <a:ext cx="2467800" cy="913680"/>
          </a:xfrm>
          <a:custGeom>
            <a:avLst/>
            <a:gdLst/>
            <a:ahLst/>
            <a:cxnLst/>
            <a:rect l="l" t="t" r="r" b="b"/>
            <a:pathLst>
              <a:path w="21600" h="21600">
                <a:moveTo>
                  <a:pt x="20700" y="21600"/>
                </a:moveTo>
                <a:lnTo>
                  <a:pt x="900" y="21600"/>
                </a:lnTo>
                <a:cubicBezTo>
                  <a:pt x="661" y="21600"/>
                  <a:pt x="432" y="21361"/>
                  <a:pt x="264" y="20936"/>
                </a:cubicBezTo>
                <a:cubicBezTo>
                  <a:pt x="95" y="20510"/>
                  <a:pt x="0" y="19934"/>
                  <a:pt x="0" y="19332"/>
                </a:cubicBezTo>
                <a:lnTo>
                  <a:pt x="0" y="0"/>
                </a:lnTo>
                <a:lnTo>
                  <a:pt x="21600" y="0"/>
                </a:lnTo>
                <a:lnTo>
                  <a:pt x="21600" y="19332"/>
                </a:lnTo>
                <a:cubicBezTo>
                  <a:pt x="21600" y="19934"/>
                  <a:pt x="21505" y="20510"/>
                  <a:pt x="21336" y="20936"/>
                </a:cubicBezTo>
                <a:cubicBezTo>
                  <a:pt x="21168" y="21361"/>
                  <a:pt x="20939" y="21600"/>
                  <a:pt x="20700" y="21600"/>
                </a:cubicBezTo>
                <a:close/>
              </a:path>
            </a:pathLst>
          </a:custGeom>
          <a:solidFill>
            <a:schemeClr val="accent2"/>
          </a:solidFill>
          <a:ln w="38160">
            <a:solidFill>
              <a:schemeClr val="accent5">
                <a:lumOff val="44000"/>
              </a:schemeClr>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279" name="CustomShape 6"/>
          <p:cNvSpPr/>
          <p:nvPr/>
        </p:nvSpPr>
        <p:spPr>
          <a:xfrm>
            <a:off x="3333600" y="4442400"/>
            <a:ext cx="2467800" cy="1170000"/>
          </a:xfrm>
          <a:prstGeom prst="rect">
            <a:avLst/>
          </a:prstGeom>
          <a:noFill/>
          <a:ln w="12600">
            <a:noFill/>
          </a:ln>
        </p:spPr>
        <p:style>
          <a:lnRef idx="0">
            <a:scrgbClr r="0" g="0" b="0"/>
          </a:lnRef>
          <a:fillRef idx="0">
            <a:scrgbClr r="0" g="0" b="0"/>
          </a:fillRef>
          <a:effectRef idx="0">
            <a:scrgbClr r="0" g="0" b="0"/>
          </a:effectRef>
          <a:fontRef idx="minor"/>
        </p:style>
        <p:txBody>
          <a:bodyPr lIns="128160" tIns="128160" rIns="128160" bIns="128160" anchor="ctr"/>
          <a:lstStyle/>
          <a:p>
            <a:pPr algn="ctr">
              <a:lnSpc>
                <a:spcPct val="100000"/>
              </a:lnSpc>
              <a:spcBef>
                <a:spcPts val="799"/>
              </a:spcBef>
            </a:pPr>
            <a:r>
              <a:rPr lang="en-US" sz="2000" b="0" strike="noStrike" spc="-1">
                <a:solidFill>
                  <a:srgbClr val="FFFFFF"/>
                </a:solidFill>
                <a:latin typeface="Tahoma"/>
                <a:ea typeface="Tahoma"/>
              </a:rPr>
              <a:t>Ориентирован-ный на пользователя</a:t>
            </a:r>
            <a:endParaRPr lang="en-US" sz="2000" b="0" strike="noStrike" spc="-1">
              <a:latin typeface="Arial"/>
            </a:endParaRPr>
          </a:p>
        </p:txBody>
      </p:sp>
      <p:sp>
        <p:nvSpPr>
          <p:cNvPr id="1280" name="CustomShape 7"/>
          <p:cNvSpPr/>
          <p:nvPr/>
        </p:nvSpPr>
        <p:spPr>
          <a:xfrm>
            <a:off x="6049800" y="4570560"/>
            <a:ext cx="2467800" cy="913680"/>
          </a:xfrm>
          <a:custGeom>
            <a:avLst/>
            <a:gdLst/>
            <a:ahLst/>
            <a:cxnLst/>
            <a:rect l="l" t="t" r="r" b="b"/>
            <a:pathLst>
              <a:path w="21600" h="21600">
                <a:moveTo>
                  <a:pt x="20687" y="21600"/>
                </a:moveTo>
                <a:lnTo>
                  <a:pt x="913" y="21600"/>
                </a:lnTo>
                <a:cubicBezTo>
                  <a:pt x="671" y="21600"/>
                  <a:pt x="438" y="21361"/>
                  <a:pt x="267" y="20936"/>
                </a:cubicBezTo>
                <a:cubicBezTo>
                  <a:pt x="96" y="20510"/>
                  <a:pt x="0" y="19934"/>
                  <a:pt x="0" y="19332"/>
                </a:cubicBezTo>
                <a:lnTo>
                  <a:pt x="0" y="0"/>
                </a:lnTo>
                <a:lnTo>
                  <a:pt x="21600" y="0"/>
                </a:lnTo>
                <a:lnTo>
                  <a:pt x="21600" y="19332"/>
                </a:lnTo>
                <a:cubicBezTo>
                  <a:pt x="21600" y="19934"/>
                  <a:pt x="21504" y="20510"/>
                  <a:pt x="21333" y="20936"/>
                </a:cubicBezTo>
                <a:cubicBezTo>
                  <a:pt x="21162" y="21361"/>
                  <a:pt x="20929" y="21600"/>
                  <a:pt x="20687" y="21600"/>
                </a:cubicBezTo>
                <a:close/>
              </a:path>
            </a:pathLst>
          </a:custGeom>
          <a:solidFill>
            <a:schemeClr val="accent1"/>
          </a:solidFill>
          <a:ln w="38160">
            <a:solidFill>
              <a:schemeClr val="accent5">
                <a:lumOff val="44000"/>
              </a:schemeClr>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281" name="CustomShape 8"/>
          <p:cNvSpPr/>
          <p:nvPr/>
        </p:nvSpPr>
        <p:spPr>
          <a:xfrm>
            <a:off x="6049800" y="4747320"/>
            <a:ext cx="2467800" cy="560160"/>
          </a:xfrm>
          <a:prstGeom prst="rect">
            <a:avLst/>
          </a:prstGeom>
          <a:noFill/>
          <a:ln w="12600">
            <a:noFill/>
          </a:ln>
        </p:spPr>
        <p:style>
          <a:lnRef idx="0">
            <a:scrgbClr r="0" g="0" b="0"/>
          </a:lnRef>
          <a:fillRef idx="0">
            <a:scrgbClr r="0" g="0" b="0"/>
          </a:fillRef>
          <a:effectRef idx="0">
            <a:scrgbClr r="0" g="0" b="0"/>
          </a:effectRef>
          <a:fontRef idx="minor"/>
        </p:style>
        <p:txBody>
          <a:bodyPr lIns="128160" tIns="128160" rIns="128160" bIns="128160" anchor="ctr"/>
          <a:lstStyle/>
          <a:p>
            <a:pPr algn="ctr">
              <a:lnSpc>
                <a:spcPct val="100000"/>
              </a:lnSpc>
              <a:spcBef>
                <a:spcPts val="799"/>
              </a:spcBef>
            </a:pPr>
            <a:r>
              <a:rPr lang="en-US" sz="2000" b="0" strike="noStrike" spc="-1">
                <a:solidFill>
                  <a:srgbClr val="FFFFFF"/>
                </a:solidFill>
                <a:latin typeface="Tahoma"/>
                <a:ea typeface="Tahoma"/>
              </a:rPr>
              <a:t>Удобный</a:t>
            </a:r>
            <a:endParaRPr lang="en-US" sz="2000" b="0" strike="noStrike" spc="-1">
              <a:latin typeface="Arial"/>
            </a:endParaRPr>
          </a:p>
        </p:txBody>
      </p:sp>
      <p:sp>
        <p:nvSpPr>
          <p:cNvPr id="1282" name="CustomShape 9"/>
          <p:cNvSpPr/>
          <p:nvPr/>
        </p:nvSpPr>
        <p:spPr>
          <a:xfrm>
            <a:off x="380880" y="1625760"/>
            <a:ext cx="8381160" cy="2953440"/>
          </a:xfrm>
          <a:prstGeom prst="roundRect">
            <a:avLst>
              <a:gd name="adj" fmla="val 10000"/>
            </a:avLst>
          </a:prstGeom>
          <a:solidFill>
            <a:schemeClr val="accent5">
              <a:lumOff val="44000"/>
            </a:schemeClr>
          </a:solidFill>
          <a:ln w="25560">
            <a:solidFill>
              <a:schemeClr val="accent5">
                <a:lumOff val="44000"/>
              </a:schemeClr>
            </a:solidFill>
            <a:bevel/>
          </a:ln>
        </p:spPr>
        <p:style>
          <a:lnRef idx="0">
            <a:scrgbClr r="0" g="0" b="0"/>
          </a:lnRef>
          <a:fillRef idx="0">
            <a:scrgbClr r="0" g="0" b="0"/>
          </a:fillRef>
          <a:effectRef idx="0">
            <a:scrgbClr r="0" g="0" b="0"/>
          </a:effectRef>
          <a:fontRef idx="minor"/>
        </p:style>
      </p:sp>
      <p:sp>
        <p:nvSpPr>
          <p:cNvPr id="1283" name="CustomShape 10"/>
          <p:cNvSpPr/>
          <p:nvPr/>
        </p:nvSpPr>
        <p:spPr>
          <a:xfrm>
            <a:off x="1087560" y="1736640"/>
            <a:ext cx="1407240" cy="3942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2000" b="1" strike="noStrike" spc="-1">
                <a:solidFill>
                  <a:srgbClr val="594E44"/>
                </a:solidFill>
                <a:latin typeface="Arial"/>
                <a:ea typeface="Arial"/>
              </a:rPr>
              <a:t>Multi-Party</a:t>
            </a:r>
            <a:endParaRPr lang="en-US" sz="2000" b="0" strike="noStrike" spc="-1">
              <a:latin typeface="Arial"/>
            </a:endParaRPr>
          </a:p>
        </p:txBody>
      </p:sp>
      <p:sp>
        <p:nvSpPr>
          <p:cNvPr id="1284" name="CustomShape 11"/>
          <p:cNvSpPr/>
          <p:nvPr/>
        </p:nvSpPr>
        <p:spPr>
          <a:xfrm>
            <a:off x="3735720" y="1736640"/>
            <a:ext cx="1591920" cy="3942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2000" b="1" strike="noStrike" spc="-1">
                <a:solidFill>
                  <a:srgbClr val="594E44"/>
                </a:solidFill>
                <a:latin typeface="Arial"/>
                <a:ea typeface="Arial"/>
              </a:rPr>
              <a:t>Multi-Device</a:t>
            </a:r>
            <a:endParaRPr lang="en-US" sz="2000" b="0" strike="noStrike" spc="-1">
              <a:latin typeface="Arial"/>
            </a:endParaRPr>
          </a:p>
        </p:txBody>
      </p:sp>
      <p:sp>
        <p:nvSpPr>
          <p:cNvPr id="1285" name="CustomShape 12"/>
          <p:cNvSpPr/>
          <p:nvPr/>
        </p:nvSpPr>
        <p:spPr>
          <a:xfrm>
            <a:off x="6504840" y="1736640"/>
            <a:ext cx="1491120" cy="3942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gn="ctr">
              <a:lnSpc>
                <a:spcPct val="100000"/>
              </a:lnSpc>
            </a:pPr>
            <a:r>
              <a:rPr lang="en-US" sz="2000" b="1" strike="noStrike" spc="-1">
                <a:solidFill>
                  <a:srgbClr val="594E44"/>
                </a:solidFill>
                <a:latin typeface="Arial"/>
                <a:ea typeface="Arial"/>
              </a:rPr>
              <a:t>Multi-Media</a:t>
            </a:r>
            <a:endParaRPr lang="en-US" sz="2000" b="0" strike="noStrike" spc="-1">
              <a:latin typeface="Arial"/>
            </a:endParaRPr>
          </a:p>
        </p:txBody>
      </p:sp>
      <p:pic>
        <p:nvPicPr>
          <p:cNvPr id="1286" name="image79.png"/>
          <p:cNvPicPr/>
          <p:nvPr/>
        </p:nvPicPr>
        <p:blipFill>
          <a:blip r:embed="rId2" cstate="print"/>
          <a:stretch/>
        </p:blipFill>
        <p:spPr>
          <a:xfrm>
            <a:off x="3586320" y="2714760"/>
            <a:ext cx="983520" cy="853200"/>
          </a:xfrm>
          <a:prstGeom prst="rect">
            <a:avLst/>
          </a:prstGeom>
          <a:ln w="12600">
            <a:noFill/>
          </a:ln>
        </p:spPr>
      </p:pic>
      <p:pic>
        <p:nvPicPr>
          <p:cNvPr id="1287" name="image80.png"/>
          <p:cNvPicPr/>
          <p:nvPr/>
        </p:nvPicPr>
        <p:blipFill>
          <a:blip r:embed="rId3" cstate="print"/>
          <a:stretch/>
        </p:blipFill>
        <p:spPr>
          <a:xfrm>
            <a:off x="4448160" y="2604960"/>
            <a:ext cx="1353240" cy="1331280"/>
          </a:xfrm>
          <a:prstGeom prst="rect">
            <a:avLst/>
          </a:prstGeom>
          <a:ln w="12600">
            <a:noFill/>
          </a:ln>
        </p:spPr>
      </p:pic>
      <p:pic>
        <p:nvPicPr>
          <p:cNvPr id="1288" name="image81.png"/>
          <p:cNvPicPr/>
          <p:nvPr/>
        </p:nvPicPr>
        <p:blipFill>
          <a:blip r:embed="rId4" cstate="print"/>
          <a:stretch/>
        </p:blipFill>
        <p:spPr>
          <a:xfrm>
            <a:off x="539640" y="2381400"/>
            <a:ext cx="3045600" cy="2347200"/>
          </a:xfrm>
          <a:prstGeom prst="rect">
            <a:avLst/>
          </a:prstGeom>
          <a:ln w="12600">
            <a:noFill/>
          </a:ln>
        </p:spPr>
      </p:pic>
      <p:sp>
        <p:nvSpPr>
          <p:cNvPr id="1289" name="CustomShape 13"/>
          <p:cNvSpPr/>
          <p:nvPr/>
        </p:nvSpPr>
        <p:spPr>
          <a:xfrm>
            <a:off x="7323120" y="2468520"/>
            <a:ext cx="799560" cy="1200240"/>
          </a:xfrm>
          <a:custGeom>
            <a:avLst/>
            <a:gdLst/>
            <a:ahLst/>
            <a:cxnLst/>
            <a:rect l="l" t="t" r="r" b="b"/>
            <a:pathLst>
              <a:path w="21600" h="21600">
                <a:moveTo>
                  <a:pt x="0" y="0"/>
                </a:moveTo>
                <a:cubicBezTo>
                  <a:pt x="11929" y="0"/>
                  <a:pt x="21600" y="6449"/>
                  <a:pt x="21600" y="14404"/>
                </a:cubicBezTo>
                <a:cubicBezTo>
                  <a:pt x="21600" y="16930"/>
                  <a:pt x="20604" y="19412"/>
                  <a:pt x="18711" y="21600"/>
                </a:cubicBezTo>
                <a:lnTo>
                  <a:pt x="0" y="14404"/>
                </a:lnTo>
                <a:close/>
              </a:path>
            </a:pathLst>
          </a:custGeom>
          <a:solidFill>
            <a:schemeClr val="accent5">
              <a:lumOff val="44000"/>
            </a:schemeClr>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290" name="CustomShape 14"/>
          <p:cNvSpPr/>
          <p:nvPr/>
        </p:nvSpPr>
        <p:spPr>
          <a:xfrm>
            <a:off x="6596640" y="3326760"/>
            <a:ext cx="1385280" cy="800280"/>
          </a:xfrm>
          <a:custGeom>
            <a:avLst/>
            <a:gdLst/>
            <a:ahLst/>
            <a:cxnLst/>
            <a:rect l="l" t="t" r="r" b="b"/>
            <a:pathLst>
              <a:path w="21600" h="18914">
                <a:moveTo>
                  <a:pt x="21600" y="9449"/>
                </a:moveTo>
                <a:lnTo>
                  <a:pt x="21600" y="9449"/>
                </a:lnTo>
                <a:cubicBezTo>
                  <a:pt x="18160" y="18496"/>
                  <a:pt x="10535" y="21600"/>
                  <a:pt x="4571" y="16382"/>
                </a:cubicBezTo>
                <a:cubicBezTo>
                  <a:pt x="2672" y="14720"/>
                  <a:pt x="1095" y="12329"/>
                  <a:pt x="0" y="9449"/>
                </a:cubicBezTo>
                <a:lnTo>
                  <a:pt x="10800" y="0"/>
                </a:lnTo>
                <a:close/>
              </a:path>
            </a:pathLst>
          </a:custGeom>
          <a:solidFill>
            <a:schemeClr val="accent5">
              <a:lumOff val="44000"/>
            </a:schemeClr>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291" name="CustomShape 15"/>
          <p:cNvSpPr/>
          <p:nvPr/>
        </p:nvSpPr>
        <p:spPr>
          <a:xfrm>
            <a:off x="6456240" y="2468520"/>
            <a:ext cx="799560" cy="1200240"/>
          </a:xfrm>
          <a:custGeom>
            <a:avLst/>
            <a:gdLst/>
            <a:ahLst/>
            <a:cxnLst/>
            <a:rect l="l" t="t" r="r" b="b"/>
            <a:pathLst>
              <a:path w="18914" h="21600">
                <a:moveTo>
                  <a:pt x="2532" y="21600"/>
                </a:moveTo>
                <a:lnTo>
                  <a:pt x="2532" y="21600"/>
                </a:lnTo>
                <a:cubicBezTo>
                  <a:pt x="-2686" y="14709"/>
                  <a:pt x="418" y="5901"/>
                  <a:pt x="9465" y="1927"/>
                </a:cubicBezTo>
                <a:cubicBezTo>
                  <a:pt x="12339" y="664"/>
                  <a:pt x="15597" y="0"/>
                  <a:pt x="18914" y="0"/>
                </a:cubicBezTo>
                <a:lnTo>
                  <a:pt x="18914" y="14404"/>
                </a:lnTo>
                <a:close/>
              </a:path>
            </a:pathLst>
          </a:custGeom>
          <a:solidFill>
            <a:schemeClr val="accent5">
              <a:lumOff val="44000"/>
            </a:schemeClr>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292" name="CustomShape 16"/>
          <p:cNvSpPr/>
          <p:nvPr/>
        </p:nvSpPr>
        <p:spPr>
          <a:xfrm>
            <a:off x="7322040" y="2431080"/>
            <a:ext cx="837720" cy="1234080"/>
          </a:xfrm>
          <a:custGeom>
            <a:avLst/>
            <a:gdLst/>
            <a:ahLst/>
            <a:cxnLst/>
            <a:rect l="l" t="t" r="r" b="b"/>
            <a:pathLst>
              <a:path w="21292" h="21600">
                <a:moveTo>
                  <a:pt x="0" y="0"/>
                </a:moveTo>
                <a:cubicBezTo>
                  <a:pt x="11759" y="0"/>
                  <a:pt x="21292" y="6566"/>
                  <a:pt x="21292" y="14667"/>
                </a:cubicBezTo>
                <a:cubicBezTo>
                  <a:pt x="21292" y="16795"/>
                  <a:pt x="20620" y="18897"/>
                  <a:pt x="19322" y="20828"/>
                </a:cubicBezTo>
                <a:lnTo>
                  <a:pt x="20662" y="21359"/>
                </a:lnTo>
                <a:lnTo>
                  <a:pt x="17437" y="21600"/>
                </a:lnTo>
                <a:lnTo>
                  <a:pt x="15969" y="19493"/>
                </a:lnTo>
                <a:lnTo>
                  <a:pt x="17305" y="20024"/>
                </a:lnTo>
                <a:lnTo>
                  <a:pt x="17305" y="20024"/>
                </a:lnTo>
                <a:cubicBezTo>
                  <a:pt x="21600" y="13442"/>
                  <a:pt x="17336" y="5708"/>
                  <a:pt x="7781" y="2749"/>
                </a:cubicBezTo>
                <a:cubicBezTo>
                  <a:pt x="5336" y="1992"/>
                  <a:pt x="2685" y="1600"/>
                  <a:pt x="4" y="1600"/>
                </a:cubicBezTo>
                <a:close/>
              </a:path>
            </a:pathLst>
          </a:custGeom>
          <a:solidFill>
            <a:srgbClr val="F2F2F2"/>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293" name="CustomShape 17"/>
          <p:cNvSpPr/>
          <p:nvPr/>
        </p:nvSpPr>
        <p:spPr>
          <a:xfrm>
            <a:off x="6552360" y="3700080"/>
            <a:ext cx="1462320" cy="464400"/>
          </a:xfrm>
          <a:custGeom>
            <a:avLst/>
            <a:gdLst/>
            <a:ahLst/>
            <a:cxnLst/>
            <a:rect l="l" t="t" r="r" b="b"/>
            <a:pathLst>
              <a:path w="21600" h="17199">
                <a:moveTo>
                  <a:pt x="21600" y="1689"/>
                </a:moveTo>
                <a:lnTo>
                  <a:pt x="21600" y="1689"/>
                </a:lnTo>
                <a:cubicBezTo>
                  <a:pt x="18187" y="16516"/>
                  <a:pt x="10624" y="21600"/>
                  <a:pt x="4708" y="13045"/>
                </a:cubicBezTo>
                <a:cubicBezTo>
                  <a:pt x="3152" y="10795"/>
                  <a:pt x="1810" y="7722"/>
                  <a:pt x="776" y="4040"/>
                </a:cubicBezTo>
                <a:lnTo>
                  <a:pt x="0" y="5163"/>
                </a:lnTo>
                <a:lnTo>
                  <a:pt x="761" y="845"/>
                </a:lnTo>
                <a:lnTo>
                  <a:pt x="2726" y="1221"/>
                </a:lnTo>
                <a:lnTo>
                  <a:pt x="1950" y="2343"/>
                </a:lnTo>
                <a:lnTo>
                  <a:pt x="1950" y="2343"/>
                </a:lnTo>
                <a:cubicBezTo>
                  <a:pt x="5507" y="14718"/>
                  <a:pt x="12392" y="17521"/>
                  <a:pt x="17329" y="8605"/>
                </a:cubicBezTo>
                <a:cubicBezTo>
                  <a:pt x="18595" y="6320"/>
                  <a:pt x="19652" y="3387"/>
                  <a:pt x="20432" y="0"/>
                </a:cubicBezTo>
                <a:close/>
              </a:path>
            </a:pathLst>
          </a:custGeom>
          <a:solidFill>
            <a:srgbClr val="F2F2F2"/>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294" name="CustomShape 18"/>
          <p:cNvSpPr/>
          <p:nvPr/>
        </p:nvSpPr>
        <p:spPr>
          <a:xfrm>
            <a:off x="6418800" y="2373840"/>
            <a:ext cx="837000" cy="1314000"/>
          </a:xfrm>
          <a:custGeom>
            <a:avLst/>
            <a:gdLst/>
            <a:ahLst/>
            <a:cxnLst/>
            <a:rect l="l" t="t" r="r" b="b"/>
            <a:pathLst>
              <a:path w="18915" h="21600">
                <a:moveTo>
                  <a:pt x="2533" y="21600"/>
                </a:moveTo>
                <a:lnTo>
                  <a:pt x="2533" y="21600"/>
                </a:lnTo>
                <a:cubicBezTo>
                  <a:pt x="-2685" y="15010"/>
                  <a:pt x="418" y="6586"/>
                  <a:pt x="9464" y="2785"/>
                </a:cubicBezTo>
                <a:cubicBezTo>
                  <a:pt x="11839" y="1787"/>
                  <a:pt x="14483" y="1177"/>
                  <a:pt x="17213" y="998"/>
                </a:cubicBezTo>
                <a:lnTo>
                  <a:pt x="17213" y="0"/>
                </a:lnTo>
                <a:lnTo>
                  <a:pt x="18915" y="1693"/>
                </a:lnTo>
                <a:lnTo>
                  <a:pt x="17212" y="3503"/>
                </a:lnTo>
                <a:lnTo>
                  <a:pt x="17212" y="2506"/>
                </a:lnTo>
                <a:lnTo>
                  <a:pt x="17212" y="2506"/>
                </a:lnTo>
                <a:cubicBezTo>
                  <a:pt x="7956" y="3190"/>
                  <a:pt x="1214" y="9211"/>
                  <a:pt x="2152" y="15956"/>
                </a:cubicBezTo>
                <a:cubicBezTo>
                  <a:pt x="2392" y="17680"/>
                  <a:pt x="3131" y="19348"/>
                  <a:pt x="4319" y="20849"/>
                </a:cubicBezTo>
                <a:close/>
              </a:path>
            </a:pathLst>
          </a:custGeom>
          <a:solidFill>
            <a:srgbClr val="F2F2F2"/>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pic>
        <p:nvPicPr>
          <p:cNvPr id="1295" name="image82.png"/>
          <p:cNvPicPr/>
          <p:nvPr/>
        </p:nvPicPr>
        <p:blipFill>
          <a:blip r:embed="rId5" cstate="print"/>
          <a:stretch/>
        </p:blipFill>
        <p:spPr>
          <a:xfrm>
            <a:off x="7485480" y="2563200"/>
            <a:ext cx="754560" cy="741960"/>
          </a:xfrm>
          <a:prstGeom prst="rect">
            <a:avLst/>
          </a:prstGeom>
          <a:ln w="12600">
            <a:noFill/>
          </a:ln>
        </p:spPr>
      </p:pic>
      <p:pic>
        <p:nvPicPr>
          <p:cNvPr id="1296" name="image83.png"/>
          <p:cNvPicPr/>
          <p:nvPr/>
        </p:nvPicPr>
        <p:blipFill>
          <a:blip r:embed="rId6" cstate="print"/>
          <a:stretch/>
        </p:blipFill>
        <p:spPr>
          <a:xfrm>
            <a:off x="6896520" y="3540960"/>
            <a:ext cx="884880" cy="663840"/>
          </a:xfrm>
          <a:prstGeom prst="rect">
            <a:avLst/>
          </a:prstGeom>
          <a:ln w="12600">
            <a:noFill/>
          </a:ln>
        </p:spPr>
      </p:pic>
      <p:pic>
        <p:nvPicPr>
          <p:cNvPr id="1297" name="image84.jpg"/>
          <p:cNvPicPr/>
          <p:nvPr/>
        </p:nvPicPr>
        <p:blipFill>
          <a:blip r:embed="rId7" cstate="print"/>
          <a:stretch/>
        </p:blipFill>
        <p:spPr>
          <a:xfrm>
            <a:off x="6985080" y="3603600"/>
            <a:ext cx="655560" cy="380160"/>
          </a:xfrm>
          <a:prstGeom prst="rect">
            <a:avLst/>
          </a:prstGeom>
          <a:ln w="12600">
            <a:noFill/>
          </a:ln>
        </p:spPr>
      </p:pic>
      <p:pic>
        <p:nvPicPr>
          <p:cNvPr id="1298" name="image85.png"/>
          <p:cNvPicPr/>
          <p:nvPr/>
        </p:nvPicPr>
        <p:blipFill>
          <a:blip r:embed="rId8" cstate="print"/>
          <a:stretch/>
        </p:blipFill>
        <p:spPr>
          <a:xfrm>
            <a:off x="6332400" y="2517120"/>
            <a:ext cx="731520" cy="539640"/>
          </a:xfrm>
          <a:prstGeom prst="rect">
            <a:avLst/>
          </a:prstGeom>
          <a:ln w="12600">
            <a:noFill/>
          </a:ln>
        </p:spPr>
      </p:pic>
      <p:pic>
        <p:nvPicPr>
          <p:cNvPr id="1299" name="image86.png"/>
          <p:cNvPicPr/>
          <p:nvPr/>
        </p:nvPicPr>
        <p:blipFill>
          <a:blip r:embed="rId9" cstate="print"/>
          <a:stretch/>
        </p:blipFill>
        <p:spPr>
          <a:xfrm>
            <a:off x="6792120" y="2816640"/>
            <a:ext cx="439560" cy="494280"/>
          </a:xfrm>
          <a:prstGeom prst="rect">
            <a:avLst/>
          </a:prstGeom>
          <a:ln w="12600">
            <a:noFill/>
          </a:ln>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CustomShape 1"/>
          <p:cNvSpPr/>
          <p:nvPr/>
        </p:nvSpPr>
        <p:spPr>
          <a:xfrm>
            <a:off x="407160" y="353880"/>
            <a:ext cx="8514000" cy="751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en-US" sz="2700" b="1" strike="noStrike" spc="-1">
                <a:solidFill>
                  <a:srgbClr val="E50202"/>
                </a:solidFill>
                <a:latin typeface="Arial"/>
                <a:ea typeface="DejaVu Sans"/>
              </a:rPr>
              <a:t>Мультимедийное общение</a:t>
            </a:r>
            <a:endParaRPr lang="en-US" sz="2700" b="0" strike="noStrike" spc="-1">
              <a:latin typeface="Arial"/>
            </a:endParaRPr>
          </a:p>
        </p:txBody>
      </p:sp>
      <p:sp>
        <p:nvSpPr>
          <p:cNvPr id="1301" name="CustomShape 2"/>
          <p:cNvSpPr/>
          <p:nvPr/>
        </p:nvSpPr>
        <p:spPr>
          <a:xfrm rot="10800000">
            <a:off x="4401360" y="2000520"/>
            <a:ext cx="1251360" cy="500040"/>
          </a:xfrm>
          <a:prstGeom prst="bentConnector3">
            <a:avLst>
              <a:gd name="adj1" fmla="val 57919"/>
            </a:avLst>
          </a:prstGeom>
          <a:noFill/>
          <a:ln w="31680">
            <a:solidFill>
              <a:srgbClr val="FFC000"/>
            </a:solidFill>
            <a:round/>
            <a:tailEnd type="triangle" w="med" len="med"/>
          </a:ln>
        </p:spPr>
        <p:style>
          <a:lnRef idx="1">
            <a:schemeClr val="accent1"/>
          </a:lnRef>
          <a:fillRef idx="0">
            <a:schemeClr val="accent1"/>
          </a:fillRef>
          <a:effectRef idx="0">
            <a:schemeClr val="accent1"/>
          </a:effectRef>
          <a:fontRef idx="minor"/>
        </p:style>
      </p:sp>
      <p:pic>
        <p:nvPicPr>
          <p:cNvPr id="1302" name="Picture 19"/>
          <p:cNvPicPr/>
          <p:nvPr/>
        </p:nvPicPr>
        <p:blipFill>
          <a:blip r:embed="rId3" cstate="print"/>
          <a:stretch/>
        </p:blipFill>
        <p:spPr>
          <a:xfrm>
            <a:off x="627120" y="1650960"/>
            <a:ext cx="1023480" cy="1023120"/>
          </a:xfrm>
          <a:prstGeom prst="rect">
            <a:avLst/>
          </a:prstGeom>
          <a:ln w="9360">
            <a:noFill/>
          </a:ln>
        </p:spPr>
      </p:pic>
      <p:pic>
        <p:nvPicPr>
          <p:cNvPr id="1303" name="Picture 7"/>
          <p:cNvPicPr/>
          <p:nvPr/>
        </p:nvPicPr>
        <p:blipFill>
          <a:blip r:embed="rId4" cstate="print"/>
          <a:stretch/>
        </p:blipFill>
        <p:spPr>
          <a:xfrm>
            <a:off x="829080" y="3056760"/>
            <a:ext cx="402840" cy="832680"/>
          </a:xfrm>
          <a:prstGeom prst="rect">
            <a:avLst/>
          </a:prstGeom>
          <a:ln>
            <a:noFill/>
          </a:ln>
        </p:spPr>
      </p:pic>
      <p:pic>
        <p:nvPicPr>
          <p:cNvPr id="1304" name="Picture 22"/>
          <p:cNvPicPr/>
          <p:nvPr/>
        </p:nvPicPr>
        <p:blipFill>
          <a:blip r:embed="rId5" cstate="print"/>
          <a:stretch/>
        </p:blipFill>
        <p:spPr>
          <a:xfrm>
            <a:off x="2094840" y="1343520"/>
            <a:ext cx="1398240" cy="1156320"/>
          </a:xfrm>
          <a:prstGeom prst="rect">
            <a:avLst/>
          </a:prstGeom>
          <a:ln>
            <a:noFill/>
          </a:ln>
        </p:spPr>
      </p:pic>
      <p:pic>
        <p:nvPicPr>
          <p:cNvPr id="1305" name="Picture 23"/>
          <p:cNvPicPr/>
          <p:nvPr/>
        </p:nvPicPr>
        <p:blipFill>
          <a:blip r:embed="rId6" cstate="print"/>
          <a:stretch/>
        </p:blipFill>
        <p:spPr>
          <a:xfrm>
            <a:off x="2992680" y="1181880"/>
            <a:ext cx="1001880" cy="959400"/>
          </a:xfrm>
          <a:prstGeom prst="rect">
            <a:avLst/>
          </a:prstGeom>
          <a:ln>
            <a:noFill/>
          </a:ln>
          <a:effectLst>
            <a:outerShdw blurRad="50800" dist="38100" dir="2700000" algn="tl" rotWithShape="0">
              <a:srgbClr val="000000">
                <a:alpha val="40000"/>
              </a:srgbClr>
            </a:outerShdw>
          </a:effectLst>
        </p:spPr>
      </p:pic>
      <p:pic>
        <p:nvPicPr>
          <p:cNvPr id="1306" name="Picture 2"/>
          <p:cNvPicPr/>
          <p:nvPr/>
        </p:nvPicPr>
        <p:blipFill>
          <a:blip r:embed="rId7" cstate="print"/>
          <a:stretch/>
        </p:blipFill>
        <p:spPr>
          <a:xfrm>
            <a:off x="2084040" y="2814480"/>
            <a:ext cx="1553400" cy="1155240"/>
          </a:xfrm>
          <a:prstGeom prst="rect">
            <a:avLst/>
          </a:prstGeom>
          <a:ln w="9360">
            <a:noFill/>
          </a:ln>
        </p:spPr>
      </p:pic>
      <p:sp>
        <p:nvSpPr>
          <p:cNvPr id="1307" name="CustomShape 3"/>
          <p:cNvSpPr/>
          <p:nvPr/>
        </p:nvSpPr>
        <p:spPr>
          <a:xfrm>
            <a:off x="5652720" y="1468080"/>
            <a:ext cx="3053520" cy="2064240"/>
          </a:xfrm>
          <a:prstGeom prst="roundRect">
            <a:avLst>
              <a:gd name="adj" fmla="val 10599"/>
            </a:avLst>
          </a:prstGeom>
          <a:ln w="50760">
            <a:round/>
          </a:ln>
        </p:spPr>
        <p:style>
          <a:lnRef idx="2">
            <a:schemeClr val="accent5"/>
          </a:lnRef>
          <a:fillRef idx="1">
            <a:schemeClr val="lt1"/>
          </a:fillRef>
          <a:effectRef idx="0">
            <a:schemeClr val="accent5"/>
          </a:effectRef>
          <a:fontRef idx="minor"/>
        </p:style>
        <p:txBody>
          <a:bodyPr lIns="72000" tIns="36000" rIns="72000" bIns="36000" anchor="ctr"/>
          <a:lstStyle/>
          <a:p>
            <a:pPr marL="272880" indent="-272160">
              <a:lnSpc>
                <a:spcPct val="100000"/>
              </a:lnSpc>
              <a:spcAft>
                <a:spcPts val="601"/>
              </a:spcAft>
              <a:buClr>
                <a:srgbClr val="929292"/>
              </a:buClr>
              <a:buFont typeface="Wingdings" charset="2"/>
              <a:buChar char=""/>
            </a:pPr>
            <a:r>
              <a:rPr lang="en-US" sz="1400" b="1" strike="noStrike" spc="-1">
                <a:solidFill>
                  <a:srgbClr val="262626"/>
                </a:solidFill>
                <a:latin typeface="Calibri"/>
                <a:ea typeface="DejaVu Sans"/>
              </a:rPr>
              <a:t>Встроенная поддержка  видео, статуса присутствия, веб-конференций</a:t>
            </a:r>
            <a:endParaRPr lang="en-US" sz="1400" b="0" strike="noStrike" spc="-1">
              <a:latin typeface="Arial"/>
            </a:endParaRPr>
          </a:p>
          <a:p>
            <a:pPr marL="272880" indent="-272160">
              <a:lnSpc>
                <a:spcPct val="100000"/>
              </a:lnSpc>
              <a:spcAft>
                <a:spcPts val="601"/>
              </a:spcAft>
              <a:buClr>
                <a:srgbClr val="929292"/>
              </a:buClr>
              <a:buFont typeface="Wingdings" charset="2"/>
              <a:buChar char=""/>
            </a:pPr>
            <a:r>
              <a:rPr lang="en-US" sz="1400" b="0" strike="noStrike" spc="-1">
                <a:solidFill>
                  <a:srgbClr val="262626"/>
                </a:solidFill>
                <a:latin typeface="Calibri"/>
                <a:ea typeface="DejaVu Sans"/>
              </a:rPr>
              <a:t>Текстовый чат</a:t>
            </a:r>
            <a:endParaRPr lang="en-US" sz="1400" b="0" strike="noStrike" spc="-1">
              <a:latin typeface="Arial"/>
            </a:endParaRPr>
          </a:p>
          <a:p>
            <a:pPr marL="272880" indent="-272160">
              <a:lnSpc>
                <a:spcPct val="100000"/>
              </a:lnSpc>
              <a:spcAft>
                <a:spcPts val="601"/>
              </a:spcAft>
              <a:buClr>
                <a:srgbClr val="929292"/>
              </a:buClr>
              <a:buFont typeface="Wingdings" charset="2"/>
              <a:buChar char=""/>
            </a:pPr>
            <a:r>
              <a:rPr lang="en-US" sz="1400" b="0" strike="noStrike" spc="-1">
                <a:solidFill>
                  <a:srgbClr val="000000"/>
                </a:solidFill>
                <a:latin typeface="Calibri"/>
                <a:ea typeface="DejaVu Sans"/>
              </a:rPr>
              <a:t>Любое количество участников подключаются в любой момент</a:t>
            </a:r>
            <a:endParaRPr lang="en-US" sz="1400" b="0" strike="noStrike" spc="-1">
              <a:latin typeface="Arial"/>
            </a:endParaRPr>
          </a:p>
        </p:txBody>
      </p:sp>
      <p:sp>
        <p:nvSpPr>
          <p:cNvPr id="1308" name="CustomShape 4"/>
          <p:cNvSpPr/>
          <p:nvPr/>
        </p:nvSpPr>
        <p:spPr>
          <a:xfrm>
            <a:off x="5652720" y="4098960"/>
            <a:ext cx="3053520" cy="1415160"/>
          </a:xfrm>
          <a:prstGeom prst="roundRect">
            <a:avLst>
              <a:gd name="adj" fmla="val 10599"/>
            </a:avLst>
          </a:prstGeom>
          <a:solidFill>
            <a:schemeClr val="bg1"/>
          </a:solidFill>
          <a:ln w="19080">
            <a:solidFill>
              <a:srgbClr val="6600CC"/>
            </a:solid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p:style>
        <p:txBody>
          <a:bodyPr lIns="36000" tIns="72000" rIns="0" bIns="72000" anchor="ctr"/>
          <a:lstStyle/>
          <a:p>
            <a:pPr marL="272880" indent="-272160">
              <a:lnSpc>
                <a:spcPct val="100000"/>
              </a:lnSpc>
              <a:spcAft>
                <a:spcPts val="300"/>
              </a:spcAft>
              <a:buClr>
                <a:srgbClr val="929292"/>
              </a:buClr>
              <a:buFont typeface="Wingdings" charset="2"/>
              <a:buChar char=""/>
            </a:pPr>
            <a:r>
              <a:rPr lang="en-US" sz="1400" b="0" strike="noStrike" spc="-1">
                <a:solidFill>
                  <a:srgbClr val="262626"/>
                </a:solidFill>
                <a:latin typeface="Arial"/>
                <a:ea typeface="DejaVu Sans"/>
              </a:rPr>
              <a:t>Интуитивно понятное управление  общением в конференции</a:t>
            </a:r>
            <a:endParaRPr lang="en-US" sz="1400" b="0" strike="noStrike" spc="-1">
              <a:latin typeface="Arial"/>
            </a:endParaRPr>
          </a:p>
          <a:p>
            <a:pPr marL="272880" indent="-272160">
              <a:lnSpc>
                <a:spcPct val="100000"/>
              </a:lnSpc>
              <a:spcAft>
                <a:spcPts val="300"/>
              </a:spcAft>
              <a:buClr>
                <a:srgbClr val="929292"/>
              </a:buClr>
              <a:buFont typeface="Wingdings" charset="2"/>
              <a:buChar char=""/>
            </a:pPr>
            <a:r>
              <a:rPr lang="en-US" sz="1400" b="0" strike="noStrike" spc="-1">
                <a:solidFill>
                  <a:srgbClr val="262626"/>
                </a:solidFill>
                <a:latin typeface="Arial"/>
                <a:ea typeface="DejaVu Sans"/>
              </a:rPr>
              <a:t>Любое устройство, местоположение и приложение</a:t>
            </a:r>
            <a:endParaRPr lang="en-US" sz="1400" b="0" strike="noStrike" spc="-1">
              <a:latin typeface="Arial"/>
            </a:endParaRPr>
          </a:p>
        </p:txBody>
      </p:sp>
      <p:sp>
        <p:nvSpPr>
          <p:cNvPr id="1309" name="CustomShape 5"/>
          <p:cNvSpPr/>
          <p:nvPr/>
        </p:nvSpPr>
        <p:spPr>
          <a:xfrm rot="10800000" flipV="1">
            <a:off x="3635896" y="2564904"/>
            <a:ext cx="2014200" cy="891360"/>
          </a:xfrm>
          <a:prstGeom prst="bentConnector3">
            <a:avLst>
              <a:gd name="adj1" fmla="val 36330"/>
            </a:avLst>
          </a:prstGeom>
          <a:noFill/>
          <a:ln w="31680">
            <a:solidFill>
              <a:srgbClr val="FFC000"/>
            </a:solidFill>
            <a:round/>
            <a:tailEnd type="triangle" w="med" len="med"/>
          </a:ln>
        </p:spPr>
        <p:style>
          <a:lnRef idx="1">
            <a:schemeClr val="accent1"/>
          </a:lnRef>
          <a:fillRef idx="0">
            <a:schemeClr val="accent1"/>
          </a:fillRef>
          <a:effectRef idx="0">
            <a:schemeClr val="accent1"/>
          </a:effectRef>
          <a:fontRef idx="minor"/>
        </p:style>
      </p:sp>
      <p:sp>
        <p:nvSpPr>
          <p:cNvPr id="1310" name="CustomShape 6"/>
          <p:cNvSpPr/>
          <p:nvPr/>
        </p:nvSpPr>
        <p:spPr>
          <a:xfrm rot="10800000" flipV="1">
            <a:off x="3995936" y="2924944"/>
            <a:ext cx="1656184" cy="1944216"/>
          </a:xfrm>
          <a:prstGeom prst="bentConnector3">
            <a:avLst>
              <a:gd name="adj1" fmla="val 50000"/>
            </a:avLst>
          </a:prstGeom>
          <a:noFill/>
          <a:ln w="31680">
            <a:solidFill>
              <a:srgbClr val="FFC000"/>
            </a:solidFill>
            <a:round/>
            <a:tailEnd type="triangle" w="med" len="med"/>
          </a:ln>
        </p:spPr>
        <p:style>
          <a:lnRef idx="1">
            <a:schemeClr val="accent1"/>
          </a:lnRef>
          <a:fillRef idx="0">
            <a:schemeClr val="accent1"/>
          </a:fillRef>
          <a:effectRef idx="0">
            <a:schemeClr val="accent1"/>
          </a:effectRef>
          <a:fontRef idx="minor"/>
        </p:style>
      </p:sp>
      <p:sp>
        <p:nvSpPr>
          <p:cNvPr id="1311" name="CustomShape 7"/>
          <p:cNvSpPr/>
          <p:nvPr/>
        </p:nvSpPr>
        <p:spPr>
          <a:xfrm flipH="1">
            <a:off x="337680" y="5829120"/>
            <a:ext cx="1943280" cy="323280"/>
          </a:xfrm>
          <a:prstGeom prst="rect">
            <a:avLst/>
          </a:prstGeom>
          <a:solidFill>
            <a:srgbClr val="34B233"/>
          </a:solidFill>
          <a:ln w="25560">
            <a:noFill/>
          </a:ln>
        </p:spPr>
        <p:style>
          <a:lnRef idx="0">
            <a:scrgbClr r="0" g="0" b="0"/>
          </a:lnRef>
          <a:fillRef idx="0">
            <a:scrgbClr r="0" g="0" b="0"/>
          </a:fillRef>
          <a:effectRef idx="0">
            <a:scrgbClr r="0" g="0" b="0"/>
          </a:effectRef>
          <a:fontRef idx="minor"/>
        </p:style>
        <p:txBody>
          <a:bodyPr lIns="72000" tIns="45000" rIns="0" bIns="45000" anchor="ctr"/>
          <a:lstStyle/>
          <a:p>
            <a:pPr>
              <a:lnSpc>
                <a:spcPct val="100000"/>
              </a:lnSpc>
            </a:pPr>
            <a:r>
              <a:rPr lang="en-US" sz="1600" b="1" strike="noStrike" spc="-1">
                <a:solidFill>
                  <a:srgbClr val="FFFFFF"/>
                </a:solidFill>
                <a:latin typeface="Tahoma"/>
                <a:ea typeface="Tahoma"/>
              </a:rPr>
              <a:t>Эффективность</a:t>
            </a:r>
            <a:endParaRPr lang="en-US" sz="1600" b="0" strike="noStrike" spc="-1">
              <a:latin typeface="Arial"/>
            </a:endParaRPr>
          </a:p>
        </p:txBody>
      </p:sp>
      <p:sp>
        <p:nvSpPr>
          <p:cNvPr id="1312" name="CustomShape 8"/>
          <p:cNvSpPr/>
          <p:nvPr/>
        </p:nvSpPr>
        <p:spPr>
          <a:xfrm>
            <a:off x="2426040" y="5830560"/>
            <a:ext cx="6438240" cy="323280"/>
          </a:xfrm>
          <a:prstGeom prst="rect">
            <a:avLst/>
          </a:prstGeom>
          <a:solidFill>
            <a:srgbClr val="D4F2D3"/>
          </a:solidFill>
          <a:ln w="25560">
            <a:noFill/>
          </a:ln>
        </p:spPr>
        <p:style>
          <a:lnRef idx="0">
            <a:scrgbClr r="0" g="0" b="0"/>
          </a:lnRef>
          <a:fillRef idx="0">
            <a:scrgbClr r="0" g="0" b="0"/>
          </a:fillRef>
          <a:effectRef idx="0">
            <a:scrgbClr r="0" g="0" b="0"/>
          </a:effectRef>
          <a:fontRef idx="minor"/>
        </p:style>
        <p:txBody>
          <a:bodyPr lIns="72000" tIns="45000" rIns="0" bIns="45000" anchor="ctr"/>
          <a:lstStyle/>
          <a:p>
            <a:pPr>
              <a:lnSpc>
                <a:spcPct val="100000"/>
              </a:lnSpc>
            </a:pPr>
            <a:r>
              <a:rPr lang="en-US" sz="1400" b="0" strike="noStrike" spc="-1">
                <a:solidFill>
                  <a:srgbClr val="404040"/>
                </a:solidFill>
                <a:latin typeface="Tahoma"/>
                <a:ea typeface="Tahoma"/>
              </a:rPr>
              <a:t> Общение не ограничено устройствами, приложениями, расстоянием</a:t>
            </a:r>
            <a:endParaRPr lang="en-US" sz="1400" b="0" strike="noStrike" spc="-1">
              <a:latin typeface="Arial"/>
            </a:endParaRPr>
          </a:p>
        </p:txBody>
      </p:sp>
      <p:pic>
        <p:nvPicPr>
          <p:cNvPr id="1313" name="Picture 16"/>
          <p:cNvPicPr/>
          <p:nvPr/>
        </p:nvPicPr>
        <p:blipFill>
          <a:blip r:embed="rId8" cstate="print"/>
          <a:stretch/>
        </p:blipFill>
        <p:spPr>
          <a:xfrm>
            <a:off x="407160" y="4098960"/>
            <a:ext cx="1496880" cy="1184400"/>
          </a:xfrm>
          <a:prstGeom prst="rect">
            <a:avLst/>
          </a:prstGeom>
          <a:ln>
            <a:noFill/>
          </a:ln>
        </p:spPr>
      </p:pic>
      <p:pic>
        <p:nvPicPr>
          <p:cNvPr id="1314" name="Picture 5"/>
          <p:cNvPicPr/>
          <p:nvPr/>
        </p:nvPicPr>
        <p:blipFill>
          <a:blip r:embed="rId9" cstate="print"/>
          <a:stretch/>
        </p:blipFill>
        <p:spPr>
          <a:xfrm>
            <a:off x="2145600" y="4098960"/>
            <a:ext cx="1849320" cy="1235520"/>
          </a:xfrm>
          <a:prstGeom prst="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15" name="CustomShape 9"/>
          <p:cNvSpPr/>
          <p:nvPr/>
        </p:nvSpPr>
        <p:spPr>
          <a:xfrm>
            <a:off x="2210760" y="4244040"/>
            <a:ext cx="1223640" cy="112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CustomShape 1"/>
          <p:cNvSpPr/>
          <p:nvPr/>
        </p:nvSpPr>
        <p:spPr>
          <a:xfrm>
            <a:off x="243000" y="-151560"/>
            <a:ext cx="8749440" cy="7308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lstStyle/>
          <a:p>
            <a:pPr marL="380520" indent="-379800">
              <a:lnSpc>
                <a:spcPct val="100000"/>
              </a:lnSpc>
            </a:pPr>
            <a:r>
              <a:rPr lang="en-US" sz="2800" b="1" strike="noStrike" spc="-1" dirty="0" err="1">
                <a:solidFill>
                  <a:srgbClr val="404040"/>
                </a:solidFill>
                <a:latin typeface="Lucida Grande"/>
                <a:ea typeface="Lucida Grande"/>
              </a:rPr>
              <a:t>Линейка</a:t>
            </a:r>
            <a:r>
              <a:rPr lang="en-US" sz="2800" b="1" strike="noStrike" spc="-1" dirty="0">
                <a:solidFill>
                  <a:srgbClr val="404040"/>
                </a:solidFill>
                <a:latin typeface="Lucida Grande"/>
                <a:ea typeface="Lucida Grande"/>
              </a:rPr>
              <a:t> </a:t>
            </a:r>
            <a:r>
              <a:rPr lang="en-US" sz="2800" b="1" strike="noStrike" spc="-1" dirty="0" err="1" smtClean="0">
                <a:solidFill>
                  <a:srgbClr val="404040"/>
                </a:solidFill>
                <a:latin typeface="Lucida Grande"/>
                <a:ea typeface="Lucida Grande"/>
              </a:rPr>
              <a:t>продуктов</a:t>
            </a:r>
            <a:r>
              <a:rPr lang="en-US" sz="2800" b="1" spc="-1" dirty="0">
                <a:solidFill>
                  <a:srgbClr val="404040"/>
                </a:solidFill>
                <a:latin typeface="Lucida Grande"/>
                <a:ea typeface="Lucida Grande"/>
              </a:rPr>
              <a:t>,</a:t>
            </a:r>
            <a:r>
              <a:rPr lang="en-US" sz="2800" b="1" strike="noStrike" spc="-1" dirty="0" smtClean="0">
                <a:solidFill>
                  <a:srgbClr val="404040"/>
                </a:solidFill>
                <a:latin typeface="Lucida Grande"/>
                <a:ea typeface="Lucida Grande"/>
              </a:rPr>
              <a:t> </a:t>
            </a:r>
            <a:r>
              <a:rPr lang="en-US" sz="2000" b="0" strike="noStrike" spc="-1" dirty="0" err="1">
                <a:solidFill>
                  <a:srgbClr val="404040"/>
                </a:solidFill>
                <a:latin typeface="Lucida Grande"/>
                <a:ea typeface="Lucida Grande"/>
              </a:rPr>
              <a:t>полная</a:t>
            </a:r>
            <a:r>
              <a:rPr lang="en-US" sz="2000" b="0" strike="noStrike" spc="-1" dirty="0">
                <a:solidFill>
                  <a:srgbClr val="404040"/>
                </a:solidFill>
                <a:latin typeface="Lucida Grande"/>
                <a:ea typeface="Lucida Grande"/>
              </a:rPr>
              <a:t>, </a:t>
            </a:r>
            <a:r>
              <a:rPr lang="en-US" sz="2000" b="0" strike="noStrike" spc="-1" dirty="0" err="1">
                <a:solidFill>
                  <a:srgbClr val="404040"/>
                </a:solidFill>
                <a:latin typeface="Lucida Grande"/>
                <a:ea typeface="Lucida Grande"/>
              </a:rPr>
              <a:t>всеобъемлющая</a:t>
            </a:r>
            <a:r>
              <a:rPr lang="en-US" sz="2000" b="0" strike="noStrike" spc="-1" dirty="0">
                <a:solidFill>
                  <a:srgbClr val="404040"/>
                </a:solidFill>
                <a:latin typeface="Lucida Grande"/>
                <a:ea typeface="Lucida Grande"/>
              </a:rPr>
              <a:t>, </a:t>
            </a:r>
            <a:r>
              <a:rPr lang="en-US" sz="2000" b="0" strike="noStrike" spc="-1" dirty="0" err="1">
                <a:solidFill>
                  <a:srgbClr val="404040"/>
                </a:solidFill>
                <a:latin typeface="Lucida Grande"/>
                <a:ea typeface="Lucida Grande"/>
              </a:rPr>
              <a:t>безопасная</a:t>
            </a:r>
            <a:endParaRPr lang="en-US" sz="2000" b="0" strike="noStrike" spc="-1" dirty="0">
              <a:latin typeface="Arial"/>
            </a:endParaRPr>
          </a:p>
        </p:txBody>
      </p:sp>
      <p:sp>
        <p:nvSpPr>
          <p:cNvPr id="616" name="Line 2"/>
          <p:cNvSpPr/>
          <p:nvPr/>
        </p:nvSpPr>
        <p:spPr>
          <a:xfrm>
            <a:off x="4608360" y="3714480"/>
            <a:ext cx="360" cy="2603520"/>
          </a:xfrm>
          <a:prstGeom prst="line">
            <a:avLst/>
          </a:prstGeom>
          <a:ln w="25560">
            <a:solidFill>
              <a:srgbClr val="003C78"/>
            </a:solidFill>
            <a:round/>
          </a:ln>
        </p:spPr>
        <p:style>
          <a:lnRef idx="0">
            <a:scrgbClr r="0" g="0" b="0"/>
          </a:lnRef>
          <a:fillRef idx="0">
            <a:scrgbClr r="0" g="0" b="0"/>
          </a:fillRef>
          <a:effectRef idx="0">
            <a:scrgbClr r="0" g="0" b="0"/>
          </a:effectRef>
          <a:fontRef idx="minor"/>
        </p:style>
      </p:sp>
      <p:sp>
        <p:nvSpPr>
          <p:cNvPr id="617" name="Line 3"/>
          <p:cNvSpPr/>
          <p:nvPr/>
        </p:nvSpPr>
        <p:spPr>
          <a:xfrm>
            <a:off x="147600" y="3714480"/>
            <a:ext cx="8905680" cy="360"/>
          </a:xfrm>
          <a:prstGeom prst="line">
            <a:avLst/>
          </a:prstGeom>
          <a:ln w="25560">
            <a:solidFill>
              <a:srgbClr val="003C78"/>
            </a:solidFill>
            <a:round/>
          </a:ln>
        </p:spPr>
        <p:style>
          <a:lnRef idx="0">
            <a:scrgbClr r="0" g="0" b="0"/>
          </a:lnRef>
          <a:fillRef idx="0">
            <a:scrgbClr r="0" g="0" b="0"/>
          </a:fillRef>
          <a:effectRef idx="0">
            <a:scrgbClr r="0" g="0" b="0"/>
          </a:effectRef>
          <a:fontRef idx="minor"/>
        </p:style>
      </p:sp>
      <p:sp>
        <p:nvSpPr>
          <p:cNvPr id="618" name="CustomShape 4"/>
          <p:cNvSpPr/>
          <p:nvPr/>
        </p:nvSpPr>
        <p:spPr>
          <a:xfrm>
            <a:off x="6162840" y="3894120"/>
            <a:ext cx="2948760" cy="5875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gn="r">
              <a:lnSpc>
                <a:spcPct val="100000"/>
              </a:lnSpc>
            </a:pPr>
            <a:r>
              <a:rPr lang="en-US" sz="1600" b="1" strike="noStrike" spc="-1">
                <a:solidFill>
                  <a:srgbClr val="003C78"/>
                </a:solidFill>
                <a:latin typeface="Lucida Grande"/>
                <a:ea typeface="Lucida Grande"/>
              </a:rPr>
              <a:t>ОБЛАЧНЫЕ сервисы</a:t>
            </a:r>
            <a:endParaRPr lang="en-US" sz="1600" b="0" strike="noStrike" spc="-1">
              <a:latin typeface="Arial"/>
            </a:endParaRPr>
          </a:p>
          <a:p>
            <a:pPr algn="r">
              <a:lnSpc>
                <a:spcPct val="100000"/>
              </a:lnSpc>
            </a:pPr>
            <a:r>
              <a:rPr lang="en-US" sz="1600" b="1" strike="noStrike" spc="-1">
                <a:solidFill>
                  <a:srgbClr val="003C78"/>
                </a:solidFill>
                <a:latin typeface="Lucida Grande"/>
                <a:ea typeface="Lucida Grande"/>
              </a:rPr>
              <a:t>решения Cloud-ready</a:t>
            </a:r>
            <a:endParaRPr lang="en-US" sz="1600" b="0" strike="noStrike" spc="-1">
              <a:latin typeface="Arial"/>
            </a:endParaRPr>
          </a:p>
        </p:txBody>
      </p:sp>
      <p:sp>
        <p:nvSpPr>
          <p:cNvPr id="619" name="CustomShape 5"/>
          <p:cNvSpPr/>
          <p:nvPr/>
        </p:nvSpPr>
        <p:spPr>
          <a:xfrm>
            <a:off x="61920" y="3924360"/>
            <a:ext cx="3591720" cy="1074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nSpc>
                <a:spcPct val="100000"/>
              </a:lnSpc>
            </a:pPr>
            <a:r>
              <a:rPr lang="en-US" sz="1600" b="1" strike="noStrike" spc="-1">
                <a:solidFill>
                  <a:srgbClr val="003C78"/>
                </a:solidFill>
                <a:latin typeface="Lucida Grande"/>
                <a:ea typeface="Lucida Grande"/>
              </a:rPr>
              <a:t>ТЕЛЕФОНИЯ И ТЕЛЕФОННАЯ ИНФРАСТРУКТУРА, унифицированные коммуникации</a:t>
            </a:r>
            <a:endParaRPr lang="en-US" sz="1600" b="0" strike="noStrike" spc="-1">
              <a:latin typeface="Arial"/>
            </a:endParaRPr>
          </a:p>
        </p:txBody>
      </p:sp>
      <p:sp>
        <p:nvSpPr>
          <p:cNvPr id="620" name="CustomShape 6"/>
          <p:cNvSpPr/>
          <p:nvPr/>
        </p:nvSpPr>
        <p:spPr>
          <a:xfrm>
            <a:off x="2407320" y="4619160"/>
            <a:ext cx="2251800" cy="18043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nSpc>
                <a:spcPct val="100000"/>
              </a:lnSpc>
            </a:pPr>
            <a:r>
              <a:rPr lang="en-US" sz="1600" b="1" strike="noStrike" spc="-1" dirty="0" err="1">
                <a:solidFill>
                  <a:srgbClr val="202020"/>
                </a:solidFill>
                <a:latin typeface="Lucida Grande"/>
                <a:ea typeface="Lucida Grande"/>
              </a:rPr>
              <a:t>Традиционная</a:t>
            </a:r>
            <a:r>
              <a:rPr lang="en-US" sz="1600" b="1" strike="noStrike" spc="-1" dirty="0">
                <a:solidFill>
                  <a:srgbClr val="202020"/>
                </a:solidFill>
                <a:latin typeface="Lucida Grande"/>
                <a:ea typeface="Lucida Grande"/>
              </a:rPr>
              <a:t> </a:t>
            </a:r>
            <a:r>
              <a:rPr lang="en-US" sz="1600" b="1" strike="noStrike" spc="-1" dirty="0" err="1">
                <a:solidFill>
                  <a:srgbClr val="202020"/>
                </a:solidFill>
                <a:latin typeface="Lucida Grande"/>
                <a:ea typeface="Lucida Grande"/>
              </a:rPr>
              <a:t>телефония</a:t>
            </a:r>
            <a:r>
              <a:rPr lang="en-US" sz="1600" b="1" strike="noStrike" spc="-1" dirty="0">
                <a:solidFill>
                  <a:srgbClr val="202020"/>
                </a:solidFill>
                <a:latin typeface="Lucida Grande"/>
                <a:ea typeface="Lucida Grande"/>
              </a:rPr>
              <a:t>, </a:t>
            </a:r>
            <a:endParaRPr lang="en-US" sz="1600" b="0" strike="noStrike" spc="-1" dirty="0">
              <a:latin typeface="Arial"/>
            </a:endParaRPr>
          </a:p>
          <a:p>
            <a:pPr>
              <a:lnSpc>
                <a:spcPct val="100000"/>
              </a:lnSpc>
            </a:pPr>
            <a:r>
              <a:rPr dirty="0"/>
              <a:t/>
            </a:r>
            <a:br>
              <a:rPr dirty="0"/>
            </a:br>
            <a:r>
              <a:rPr lang="en-US" sz="1600" b="1" strike="noStrike" spc="-1" dirty="0">
                <a:solidFill>
                  <a:srgbClr val="202020"/>
                </a:solidFill>
                <a:latin typeface="Lucida Grande"/>
                <a:ea typeface="Lucida Grande"/>
              </a:rPr>
              <a:t>IP-</a:t>
            </a:r>
            <a:r>
              <a:rPr lang="en-US" sz="1600" b="1" strike="noStrike" spc="-1" dirty="0" err="1">
                <a:solidFill>
                  <a:srgbClr val="202020"/>
                </a:solidFill>
                <a:latin typeface="Lucida Grande"/>
                <a:ea typeface="Lucida Grande"/>
              </a:rPr>
              <a:t>телефония</a:t>
            </a:r>
            <a:r>
              <a:rPr lang="en-US" sz="1600" b="1" strike="noStrike" spc="-1" dirty="0">
                <a:solidFill>
                  <a:srgbClr val="202020"/>
                </a:solidFill>
                <a:latin typeface="Lucida Grande"/>
                <a:ea typeface="Lucida Grande"/>
              </a:rPr>
              <a:t>, </a:t>
            </a:r>
            <a:endParaRPr lang="en-US" sz="1600" b="0" strike="noStrike" spc="-1" dirty="0">
              <a:latin typeface="Arial"/>
            </a:endParaRPr>
          </a:p>
          <a:p>
            <a:pPr>
              <a:lnSpc>
                <a:spcPct val="100000"/>
              </a:lnSpc>
            </a:pPr>
            <a:endParaRPr lang="en-US" sz="1600" b="0" strike="noStrike" spc="-1" dirty="0">
              <a:latin typeface="Arial"/>
            </a:endParaRPr>
          </a:p>
          <a:p>
            <a:pPr>
              <a:lnSpc>
                <a:spcPct val="100000"/>
              </a:lnSpc>
            </a:pPr>
            <a:r>
              <a:rPr lang="en-US" sz="1600" b="1" strike="noStrike" spc="-1" dirty="0" err="1">
                <a:solidFill>
                  <a:srgbClr val="202020"/>
                </a:solidFill>
                <a:latin typeface="Lucida Grande"/>
                <a:ea typeface="Lucida Grande"/>
              </a:rPr>
              <a:t>мультимедиа-коммуникации</a:t>
            </a:r>
            <a:endParaRPr lang="en-US" sz="1600" b="0" strike="noStrike" spc="-1" dirty="0">
              <a:latin typeface="Arial"/>
            </a:endParaRPr>
          </a:p>
        </p:txBody>
      </p:sp>
      <p:pic>
        <p:nvPicPr>
          <p:cNvPr id="621" name="image122.png"/>
          <p:cNvPicPr/>
          <p:nvPr/>
        </p:nvPicPr>
        <p:blipFill>
          <a:blip r:embed="rId3" cstate="print"/>
          <a:stretch/>
        </p:blipFill>
        <p:spPr>
          <a:xfrm>
            <a:off x="439200" y="5006160"/>
            <a:ext cx="600840" cy="1056960"/>
          </a:xfrm>
          <a:prstGeom prst="rect">
            <a:avLst/>
          </a:prstGeom>
          <a:ln w="12600">
            <a:noFill/>
          </a:ln>
        </p:spPr>
      </p:pic>
      <p:pic>
        <p:nvPicPr>
          <p:cNvPr id="622" name="image26.jpeg"/>
          <p:cNvPicPr/>
          <p:nvPr/>
        </p:nvPicPr>
        <p:blipFill>
          <a:blip r:embed="rId4" cstate="print"/>
          <a:srcRect t="12572"/>
          <a:stretch/>
        </p:blipFill>
        <p:spPr>
          <a:xfrm>
            <a:off x="5485320" y="4619160"/>
            <a:ext cx="3634200" cy="1698480"/>
          </a:xfrm>
          <a:prstGeom prst="rect">
            <a:avLst/>
          </a:prstGeom>
          <a:ln w="12600">
            <a:noFill/>
          </a:ln>
        </p:spPr>
      </p:pic>
      <p:pic>
        <p:nvPicPr>
          <p:cNvPr id="623" name="image124.png"/>
          <p:cNvPicPr/>
          <p:nvPr/>
        </p:nvPicPr>
        <p:blipFill>
          <a:blip r:embed="rId5" cstate="print"/>
          <a:stretch/>
        </p:blipFill>
        <p:spPr>
          <a:xfrm>
            <a:off x="2975040" y="2996640"/>
            <a:ext cx="3266280" cy="1559880"/>
          </a:xfrm>
          <a:prstGeom prst="rect">
            <a:avLst/>
          </a:prstGeom>
          <a:ln w="12600">
            <a:noFill/>
          </a:ln>
        </p:spPr>
      </p:pic>
      <p:sp>
        <p:nvSpPr>
          <p:cNvPr id="624" name="CustomShape 7"/>
          <p:cNvSpPr/>
          <p:nvPr/>
        </p:nvSpPr>
        <p:spPr>
          <a:xfrm>
            <a:off x="3214800" y="3468600"/>
            <a:ext cx="2736000" cy="40572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gn="ctr">
              <a:lnSpc>
                <a:spcPct val="100000"/>
              </a:lnSpc>
            </a:pPr>
            <a:r>
              <a:rPr lang="en-US" sz="2000" b="1" strike="noStrike" spc="-1">
                <a:solidFill>
                  <a:srgbClr val="FFFFFF"/>
                </a:solidFill>
                <a:latin typeface="Lucida Grande"/>
                <a:ea typeface="Lucida Grande"/>
              </a:rPr>
              <a:t>БЕЗОПАСНОСТЬ</a:t>
            </a:r>
            <a:endParaRPr lang="en-US" sz="2000" b="0" strike="noStrike" spc="-1">
              <a:latin typeface="Arial"/>
            </a:endParaRPr>
          </a:p>
        </p:txBody>
      </p:sp>
      <p:pic>
        <p:nvPicPr>
          <p:cNvPr id="625" name="image126.png"/>
          <p:cNvPicPr/>
          <p:nvPr/>
        </p:nvPicPr>
        <p:blipFill>
          <a:blip r:embed="rId6" cstate="print"/>
          <a:srcRect l="559" t="979"/>
          <a:stretch/>
        </p:blipFill>
        <p:spPr>
          <a:xfrm>
            <a:off x="1311120" y="5101560"/>
            <a:ext cx="991080" cy="966240"/>
          </a:xfrm>
          <a:prstGeom prst="rect">
            <a:avLst/>
          </a:prstGeom>
          <a:ln w="12600">
            <a:noFill/>
          </a:ln>
        </p:spPr>
      </p:pic>
      <p:pic>
        <p:nvPicPr>
          <p:cNvPr id="626" name="image127.png"/>
          <p:cNvPicPr/>
          <p:nvPr/>
        </p:nvPicPr>
        <p:blipFill>
          <a:blip r:embed="rId7" cstate="print"/>
          <a:stretch/>
        </p:blipFill>
        <p:spPr>
          <a:xfrm>
            <a:off x="4419720" y="3852720"/>
            <a:ext cx="396000" cy="461160"/>
          </a:xfrm>
          <a:prstGeom prst="rect">
            <a:avLst/>
          </a:prstGeom>
          <a:ln w="12600">
            <a:noFill/>
          </a:ln>
        </p:spPr>
      </p:pic>
      <p:sp>
        <p:nvSpPr>
          <p:cNvPr id="627" name="CustomShape 8"/>
          <p:cNvSpPr/>
          <p:nvPr/>
        </p:nvSpPr>
        <p:spPr>
          <a:xfrm>
            <a:off x="388800" y="965160"/>
            <a:ext cx="3956760" cy="8308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nSpc>
                <a:spcPct val="100000"/>
              </a:lnSpc>
            </a:pPr>
            <a:r>
              <a:rPr lang="en-US" sz="1600" b="1" strike="noStrike" spc="-1">
                <a:solidFill>
                  <a:srgbClr val="FFFFFF"/>
                </a:solidFill>
                <a:latin typeface="Lucida Grande"/>
                <a:ea typeface="Lucida Grande"/>
              </a:rPr>
              <a:t>СЕТЕВАЯ ИНФРАСТРУКТУРА, </a:t>
            </a:r>
            <a:r>
              <a:t/>
            </a:r>
            <a:br/>
            <a:r>
              <a:rPr lang="en-US" sz="1600" b="1" strike="noStrike" spc="-1">
                <a:solidFill>
                  <a:srgbClr val="FFFFFF"/>
                </a:solidFill>
                <a:latin typeface="Lucida Grande"/>
                <a:ea typeface="Lucida Grande"/>
              </a:rPr>
              <a:t>ЦЕНТРЫ ОБРАБОТКИ ДАННЫХ, IP-MPLS</a:t>
            </a:r>
            <a:endParaRPr lang="en-US" sz="1600" b="0" strike="noStrike" spc="-1">
              <a:latin typeface="Arial"/>
            </a:endParaRPr>
          </a:p>
        </p:txBody>
      </p:sp>
      <p:sp>
        <p:nvSpPr>
          <p:cNvPr id="628" name="CustomShape 9"/>
          <p:cNvSpPr/>
          <p:nvPr/>
        </p:nvSpPr>
        <p:spPr>
          <a:xfrm>
            <a:off x="1641600" y="1003680"/>
            <a:ext cx="1582560" cy="1663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spcBef>
                <a:spcPts val="1199"/>
              </a:spcBef>
            </a:pPr>
            <a:r>
              <a:rPr lang="en-US" sz="1100" b="1" strike="noStrike" spc="-1">
                <a:solidFill>
                  <a:srgbClr val="404040"/>
                </a:solidFill>
                <a:latin typeface="Trebuchet MS"/>
                <a:ea typeface="Trebuchet MS"/>
              </a:rPr>
              <a:t>ЛВС</a:t>
            </a:r>
            <a:endParaRPr lang="en-US" sz="1100" b="0" strike="noStrike" spc="-1">
              <a:latin typeface="Arial"/>
            </a:endParaRPr>
          </a:p>
        </p:txBody>
      </p:sp>
      <p:pic>
        <p:nvPicPr>
          <p:cNvPr id="629" name="image78.png"/>
          <p:cNvPicPr/>
          <p:nvPr/>
        </p:nvPicPr>
        <p:blipFill>
          <a:blip r:embed="rId8" cstate="print"/>
          <a:stretch/>
        </p:blipFill>
        <p:spPr>
          <a:xfrm>
            <a:off x="2598480" y="2473200"/>
            <a:ext cx="855360" cy="269280"/>
          </a:xfrm>
          <a:prstGeom prst="rect">
            <a:avLst/>
          </a:prstGeom>
          <a:ln w="12600">
            <a:noFill/>
          </a:ln>
        </p:spPr>
      </p:pic>
      <p:pic>
        <p:nvPicPr>
          <p:cNvPr id="630" name="image79.png"/>
          <p:cNvPicPr/>
          <p:nvPr/>
        </p:nvPicPr>
        <p:blipFill>
          <a:blip r:embed="rId9" cstate="print"/>
          <a:stretch/>
        </p:blipFill>
        <p:spPr>
          <a:xfrm>
            <a:off x="1493640" y="2484360"/>
            <a:ext cx="978840" cy="277200"/>
          </a:xfrm>
          <a:prstGeom prst="rect">
            <a:avLst/>
          </a:prstGeom>
          <a:ln w="12600">
            <a:noFill/>
          </a:ln>
        </p:spPr>
      </p:pic>
      <p:pic>
        <p:nvPicPr>
          <p:cNvPr id="631" name="image80.png"/>
          <p:cNvPicPr/>
          <p:nvPr/>
        </p:nvPicPr>
        <p:blipFill>
          <a:blip r:embed="rId10" cstate="print"/>
          <a:stretch/>
        </p:blipFill>
        <p:spPr>
          <a:xfrm>
            <a:off x="1545840" y="3119760"/>
            <a:ext cx="824040" cy="188280"/>
          </a:xfrm>
          <a:prstGeom prst="rect">
            <a:avLst/>
          </a:prstGeom>
          <a:ln w="12600">
            <a:noFill/>
          </a:ln>
        </p:spPr>
      </p:pic>
      <p:pic>
        <p:nvPicPr>
          <p:cNvPr id="632" name="image81.png"/>
          <p:cNvPicPr/>
          <p:nvPr/>
        </p:nvPicPr>
        <p:blipFill>
          <a:blip r:embed="rId11" cstate="print"/>
          <a:stretch/>
        </p:blipFill>
        <p:spPr>
          <a:xfrm>
            <a:off x="827584" y="1124744"/>
            <a:ext cx="696960" cy="984960"/>
          </a:xfrm>
          <a:prstGeom prst="rect">
            <a:avLst/>
          </a:prstGeom>
          <a:ln w="12600">
            <a:noFill/>
          </a:ln>
        </p:spPr>
      </p:pic>
      <p:pic>
        <p:nvPicPr>
          <p:cNvPr id="633" name="image82.png"/>
          <p:cNvPicPr/>
          <p:nvPr/>
        </p:nvPicPr>
        <p:blipFill>
          <a:blip r:embed="rId12" cstate="print"/>
          <a:stretch/>
        </p:blipFill>
        <p:spPr>
          <a:xfrm>
            <a:off x="2467800" y="3053160"/>
            <a:ext cx="888480" cy="315360"/>
          </a:xfrm>
          <a:prstGeom prst="rect">
            <a:avLst/>
          </a:prstGeom>
          <a:ln w="12600">
            <a:noFill/>
          </a:ln>
        </p:spPr>
      </p:pic>
      <p:sp>
        <p:nvSpPr>
          <p:cNvPr id="634" name="CustomShape 10"/>
          <p:cNvSpPr/>
          <p:nvPr/>
        </p:nvSpPr>
        <p:spPr>
          <a:xfrm>
            <a:off x="539552" y="2132856"/>
            <a:ext cx="1182960" cy="29484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gn="ctr">
              <a:lnSpc>
                <a:spcPct val="100000"/>
              </a:lnSpc>
              <a:spcBef>
                <a:spcPts val="1199"/>
              </a:spcBef>
            </a:pPr>
            <a:r>
              <a:rPr lang="en-US" sz="800" b="1" strike="noStrike" spc="-1" dirty="0" err="1">
                <a:solidFill>
                  <a:srgbClr val="404040"/>
                </a:solidFill>
                <a:latin typeface="Trebuchet MS"/>
                <a:ea typeface="Trebuchet MS"/>
              </a:rPr>
              <a:t>OmniSwitch</a:t>
            </a:r>
            <a:r>
              <a:rPr lang="en-US" sz="800" b="1" strike="noStrike" spc="-1" dirty="0">
                <a:solidFill>
                  <a:srgbClr val="404040"/>
                </a:solidFill>
                <a:latin typeface="Trebuchet MS"/>
                <a:ea typeface="Trebuchet MS"/>
              </a:rPr>
              <a:t> </a:t>
            </a:r>
            <a:r>
              <a:rPr lang="en-US" sz="800" b="1" strike="noStrike" spc="-1" dirty="0" smtClean="0">
                <a:solidFill>
                  <a:srgbClr val="404040"/>
                </a:solidFill>
                <a:latin typeface="Trebuchet MS"/>
                <a:ea typeface="Trebuchet MS"/>
              </a:rPr>
              <a:t>9900</a:t>
            </a:r>
            <a:endParaRPr lang="en-US" sz="800" b="0" strike="noStrike" spc="-1" dirty="0">
              <a:latin typeface="Arial"/>
            </a:endParaRPr>
          </a:p>
        </p:txBody>
      </p:sp>
      <p:sp>
        <p:nvSpPr>
          <p:cNvPr id="635" name="CustomShape 11"/>
          <p:cNvSpPr/>
          <p:nvPr/>
        </p:nvSpPr>
        <p:spPr>
          <a:xfrm>
            <a:off x="1325160" y="2753280"/>
            <a:ext cx="2215800" cy="1731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gn="ctr">
              <a:lnSpc>
                <a:spcPct val="100000"/>
              </a:lnSpc>
              <a:spcBef>
                <a:spcPts val="300"/>
              </a:spcBef>
            </a:pPr>
            <a:r>
              <a:rPr lang="en-US" sz="800" b="1" strike="noStrike" spc="-1">
                <a:solidFill>
                  <a:srgbClr val="404040"/>
                </a:solidFill>
                <a:latin typeface="Trebuchet MS"/>
                <a:ea typeface="Trebuchet MS"/>
              </a:rPr>
              <a:t>OmniSwitch 6860E &amp; 6855</a:t>
            </a:r>
            <a:endParaRPr lang="en-US" sz="800" b="0" strike="noStrike" spc="-1">
              <a:latin typeface="Arial"/>
            </a:endParaRPr>
          </a:p>
        </p:txBody>
      </p:sp>
      <p:pic>
        <p:nvPicPr>
          <p:cNvPr id="638" name="OS6900-X40-RT.png"/>
          <p:cNvPicPr/>
          <p:nvPr/>
        </p:nvPicPr>
        <p:blipFill>
          <a:blip r:embed="rId13" cstate="print"/>
          <a:stretch/>
        </p:blipFill>
        <p:spPr>
          <a:xfrm>
            <a:off x="2267744" y="1628800"/>
            <a:ext cx="1055520" cy="334800"/>
          </a:xfrm>
          <a:prstGeom prst="rect">
            <a:avLst/>
          </a:prstGeom>
          <a:ln w="12600">
            <a:noFill/>
          </a:ln>
        </p:spPr>
      </p:pic>
      <p:sp>
        <p:nvSpPr>
          <p:cNvPr id="639" name="CustomShape 13"/>
          <p:cNvSpPr/>
          <p:nvPr/>
        </p:nvSpPr>
        <p:spPr>
          <a:xfrm>
            <a:off x="2195736" y="1988840"/>
            <a:ext cx="1182960" cy="1731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gn="ctr">
              <a:lnSpc>
                <a:spcPct val="100000"/>
              </a:lnSpc>
              <a:spcBef>
                <a:spcPts val="1199"/>
              </a:spcBef>
            </a:pPr>
            <a:r>
              <a:rPr lang="en-US" sz="800" b="1" strike="noStrike" spc="-1">
                <a:solidFill>
                  <a:srgbClr val="404040"/>
                </a:solidFill>
                <a:latin typeface="Trebuchet MS"/>
                <a:ea typeface="Trebuchet MS"/>
              </a:rPr>
              <a:t>OmniSwitch 6900</a:t>
            </a:r>
            <a:endParaRPr lang="en-US" sz="800" b="0" strike="noStrike" spc="-1">
              <a:latin typeface="Arial"/>
            </a:endParaRPr>
          </a:p>
        </p:txBody>
      </p:sp>
      <p:sp>
        <p:nvSpPr>
          <p:cNvPr id="640" name="CustomShape 14"/>
          <p:cNvSpPr/>
          <p:nvPr/>
        </p:nvSpPr>
        <p:spPr>
          <a:xfrm>
            <a:off x="4834080" y="1010160"/>
            <a:ext cx="1332000" cy="1663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spcBef>
                <a:spcPts val="1199"/>
              </a:spcBef>
            </a:pPr>
            <a:r>
              <a:rPr lang="en-US" sz="1100" b="1" strike="noStrike" spc="-1">
                <a:solidFill>
                  <a:srgbClr val="404040"/>
                </a:solidFill>
                <a:latin typeface="Trebuchet MS"/>
                <a:ea typeface="Trebuchet MS"/>
              </a:rPr>
              <a:t>WLAN</a:t>
            </a:r>
            <a:endParaRPr lang="en-US" sz="1100" b="0" strike="noStrike" spc="-1">
              <a:latin typeface="Arial"/>
            </a:endParaRPr>
          </a:p>
        </p:txBody>
      </p:sp>
      <p:pic>
        <p:nvPicPr>
          <p:cNvPr id="641" name="image183.png"/>
          <p:cNvPicPr/>
          <p:nvPr/>
        </p:nvPicPr>
        <p:blipFill>
          <a:blip r:embed="rId14" cstate="print"/>
          <a:stretch/>
        </p:blipFill>
        <p:spPr>
          <a:xfrm>
            <a:off x="4995360" y="2565000"/>
            <a:ext cx="510840" cy="488160"/>
          </a:xfrm>
          <a:prstGeom prst="rect">
            <a:avLst/>
          </a:prstGeom>
          <a:ln w="12600">
            <a:noFill/>
          </a:ln>
        </p:spPr>
      </p:pic>
      <p:pic>
        <p:nvPicPr>
          <p:cNvPr id="642" name="image73.png"/>
          <p:cNvPicPr/>
          <p:nvPr/>
        </p:nvPicPr>
        <p:blipFill>
          <a:blip r:embed="rId15" cstate="print"/>
          <a:stretch/>
        </p:blipFill>
        <p:spPr>
          <a:xfrm>
            <a:off x="5045400" y="1227960"/>
            <a:ext cx="909360" cy="412200"/>
          </a:xfrm>
          <a:prstGeom prst="rect">
            <a:avLst/>
          </a:prstGeom>
          <a:ln w="12600">
            <a:noFill/>
          </a:ln>
        </p:spPr>
      </p:pic>
      <p:pic>
        <p:nvPicPr>
          <p:cNvPr id="643" name="image74.png"/>
          <p:cNvPicPr/>
          <p:nvPr/>
        </p:nvPicPr>
        <p:blipFill>
          <a:blip r:embed="rId16" cstate="print"/>
          <a:stretch/>
        </p:blipFill>
        <p:spPr>
          <a:xfrm>
            <a:off x="4459680" y="1857960"/>
            <a:ext cx="991080" cy="278640"/>
          </a:xfrm>
          <a:prstGeom prst="rect">
            <a:avLst/>
          </a:prstGeom>
          <a:ln w="12600">
            <a:noFill/>
          </a:ln>
        </p:spPr>
      </p:pic>
      <p:pic>
        <p:nvPicPr>
          <p:cNvPr id="644" name="image75.png"/>
          <p:cNvPicPr/>
          <p:nvPr/>
        </p:nvPicPr>
        <p:blipFill>
          <a:blip r:embed="rId17" cstate="print"/>
          <a:srcRect r="21978" b="15349"/>
          <a:stretch/>
        </p:blipFill>
        <p:spPr>
          <a:xfrm>
            <a:off x="5287680" y="2562480"/>
            <a:ext cx="713520" cy="473760"/>
          </a:xfrm>
          <a:prstGeom prst="rect">
            <a:avLst/>
          </a:prstGeom>
          <a:ln w="12600">
            <a:noFill/>
          </a:ln>
        </p:spPr>
      </p:pic>
      <p:pic>
        <p:nvPicPr>
          <p:cNvPr id="645" name="image76.png"/>
          <p:cNvPicPr/>
          <p:nvPr/>
        </p:nvPicPr>
        <p:blipFill>
          <a:blip r:embed="rId18" cstate="print"/>
          <a:stretch/>
        </p:blipFill>
        <p:spPr>
          <a:xfrm>
            <a:off x="5601600" y="1913760"/>
            <a:ext cx="843120" cy="240480"/>
          </a:xfrm>
          <a:prstGeom prst="rect">
            <a:avLst/>
          </a:prstGeom>
          <a:ln w="12600">
            <a:noFill/>
          </a:ln>
        </p:spPr>
      </p:pic>
      <p:pic>
        <p:nvPicPr>
          <p:cNvPr id="646" name="image77.png"/>
          <p:cNvPicPr/>
          <p:nvPr/>
        </p:nvPicPr>
        <p:blipFill>
          <a:blip r:embed="rId19" cstate="print"/>
          <a:stretch/>
        </p:blipFill>
        <p:spPr>
          <a:xfrm>
            <a:off x="4487040" y="2701440"/>
            <a:ext cx="446400" cy="351720"/>
          </a:xfrm>
          <a:prstGeom prst="rect">
            <a:avLst/>
          </a:prstGeom>
          <a:ln w="12600">
            <a:noFill/>
          </a:ln>
        </p:spPr>
      </p:pic>
      <p:sp>
        <p:nvSpPr>
          <p:cNvPr id="647" name="CustomShape 15"/>
          <p:cNvSpPr/>
          <p:nvPr/>
        </p:nvSpPr>
        <p:spPr>
          <a:xfrm>
            <a:off x="4572000" y="2276872"/>
            <a:ext cx="1819440" cy="1731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gn="ctr">
              <a:lnSpc>
                <a:spcPct val="100000"/>
              </a:lnSpc>
              <a:spcBef>
                <a:spcPts val="300"/>
              </a:spcBef>
            </a:pPr>
            <a:r>
              <a:rPr lang="en-US" sz="800" b="1" strike="noStrike" spc="-1" dirty="0" smtClean="0">
                <a:solidFill>
                  <a:srgbClr val="404040"/>
                </a:solidFill>
                <a:latin typeface="Trebuchet MS"/>
                <a:ea typeface="Trebuchet MS"/>
              </a:rPr>
              <a:t>STELLAR</a:t>
            </a:r>
            <a:endParaRPr lang="en-US" sz="800" b="0" strike="noStrike" spc="-1" dirty="0">
              <a:latin typeface="Arial"/>
            </a:endParaRPr>
          </a:p>
        </p:txBody>
      </p:sp>
      <p:sp>
        <p:nvSpPr>
          <p:cNvPr id="648" name="CustomShape 16"/>
          <p:cNvSpPr/>
          <p:nvPr/>
        </p:nvSpPr>
        <p:spPr>
          <a:xfrm>
            <a:off x="4716016" y="1628800"/>
            <a:ext cx="1697400" cy="1731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gn="ctr">
              <a:lnSpc>
                <a:spcPct val="100000"/>
              </a:lnSpc>
              <a:spcBef>
                <a:spcPts val="300"/>
              </a:spcBef>
            </a:pPr>
            <a:r>
              <a:rPr lang="en-US" sz="800" b="1" strike="noStrike" spc="-1" dirty="0" err="1">
                <a:solidFill>
                  <a:srgbClr val="404040"/>
                </a:solidFill>
                <a:latin typeface="Trebuchet MS"/>
                <a:ea typeface="Trebuchet MS"/>
              </a:rPr>
              <a:t>OmniAccess</a:t>
            </a:r>
            <a:r>
              <a:rPr lang="en-US" sz="800" b="1" strike="noStrike" spc="-1" dirty="0">
                <a:solidFill>
                  <a:srgbClr val="404040"/>
                </a:solidFill>
                <a:latin typeface="Trebuchet MS"/>
                <a:ea typeface="Trebuchet MS"/>
              </a:rPr>
              <a:t> </a:t>
            </a:r>
            <a:r>
              <a:rPr lang="en-US" sz="800" b="1" strike="noStrike" spc="-1" dirty="0" smtClean="0">
                <a:solidFill>
                  <a:srgbClr val="404040"/>
                </a:solidFill>
                <a:latin typeface="Trebuchet MS"/>
                <a:ea typeface="Trebuchet MS"/>
              </a:rPr>
              <a:t>WLAN</a:t>
            </a:r>
            <a:endParaRPr lang="en-US" sz="800" b="0" strike="noStrike" spc="-1" dirty="0">
              <a:latin typeface="Arial"/>
            </a:endParaRPr>
          </a:p>
        </p:txBody>
      </p:sp>
      <p:sp>
        <p:nvSpPr>
          <p:cNvPr id="649" name="CustomShape 17"/>
          <p:cNvSpPr/>
          <p:nvPr/>
        </p:nvSpPr>
        <p:spPr>
          <a:xfrm>
            <a:off x="6939360" y="2144160"/>
            <a:ext cx="2200320" cy="1731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nSpc>
                <a:spcPct val="100000"/>
              </a:lnSpc>
              <a:spcBef>
                <a:spcPts val="300"/>
              </a:spcBef>
            </a:pPr>
            <a:r>
              <a:rPr lang="en-US" sz="800" b="1" strike="noStrike" spc="-1" dirty="0" err="1">
                <a:solidFill>
                  <a:srgbClr val="404040"/>
                </a:solidFill>
                <a:latin typeface="Trebuchet MS"/>
                <a:ea typeface="Trebuchet MS"/>
              </a:rPr>
              <a:t>OmniAccess</a:t>
            </a:r>
            <a:r>
              <a:rPr lang="en-US" sz="800" b="1" strike="noStrike" spc="-1" dirty="0">
                <a:solidFill>
                  <a:srgbClr val="404040"/>
                </a:solidFill>
                <a:latin typeface="Trebuchet MS"/>
                <a:ea typeface="Trebuchet MS"/>
              </a:rPr>
              <a:t>  57х0/58x0 ESR</a:t>
            </a:r>
            <a:endParaRPr lang="en-US" sz="800" b="0" strike="noStrike" spc="-1" dirty="0">
              <a:latin typeface="Arial"/>
            </a:endParaRPr>
          </a:p>
        </p:txBody>
      </p:sp>
      <p:sp>
        <p:nvSpPr>
          <p:cNvPr id="650" name="CustomShape 18"/>
          <p:cNvSpPr/>
          <p:nvPr/>
        </p:nvSpPr>
        <p:spPr>
          <a:xfrm>
            <a:off x="7023960" y="1208880"/>
            <a:ext cx="1443600" cy="5011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spcBef>
                <a:spcPts val="1199"/>
              </a:spcBef>
            </a:pPr>
            <a:r>
              <a:rPr lang="en-US" sz="1100" b="1" strike="noStrike" cap="all" spc="-1">
                <a:solidFill>
                  <a:srgbClr val="404040"/>
                </a:solidFill>
                <a:latin typeface="Trebuchet MS"/>
                <a:ea typeface="Trebuchet MS"/>
              </a:rPr>
              <a:t>маршрутизаторы уровня предприятия</a:t>
            </a:r>
            <a:endParaRPr lang="en-US" sz="1100" b="0" strike="noStrike" spc="-1">
              <a:latin typeface="Arial"/>
            </a:endParaRPr>
          </a:p>
        </p:txBody>
      </p:sp>
      <p:pic>
        <p:nvPicPr>
          <p:cNvPr id="651" name="OmniAccess58xx_ESR_1[1].jpg"/>
          <p:cNvPicPr/>
          <p:nvPr/>
        </p:nvPicPr>
        <p:blipFill>
          <a:blip r:embed="rId20" cstate="print"/>
          <a:stretch/>
        </p:blipFill>
        <p:spPr>
          <a:xfrm>
            <a:off x="6996240" y="1801800"/>
            <a:ext cx="893160" cy="310680"/>
          </a:xfrm>
          <a:prstGeom prst="rect">
            <a:avLst/>
          </a:prstGeom>
          <a:ln w="12600">
            <a:noFill/>
          </a:ln>
        </p:spPr>
      </p:pic>
      <p:pic>
        <p:nvPicPr>
          <p:cNvPr id="652" name="Regesta_ALU_1.jpg"/>
          <p:cNvPicPr/>
          <p:nvPr/>
        </p:nvPicPr>
        <p:blipFill>
          <a:blip r:embed="rId21" cstate="print"/>
          <a:stretch/>
        </p:blipFill>
        <p:spPr>
          <a:xfrm>
            <a:off x="8050320" y="1720440"/>
            <a:ext cx="717840" cy="486360"/>
          </a:xfrm>
          <a:prstGeom prst="rect">
            <a:avLst/>
          </a:prstGeom>
          <a:ln w="12600">
            <a:noFill/>
          </a:ln>
        </p:spPr>
      </p:pic>
      <p:sp>
        <p:nvSpPr>
          <p:cNvPr id="653" name="CustomShape 19"/>
          <p:cNvSpPr/>
          <p:nvPr/>
        </p:nvSpPr>
        <p:spPr>
          <a:xfrm>
            <a:off x="6162840" y="2639880"/>
            <a:ext cx="2948760" cy="107424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gn="r">
              <a:lnSpc>
                <a:spcPct val="100000"/>
              </a:lnSpc>
            </a:pPr>
            <a:r>
              <a:rPr lang="en-US" sz="1600" b="1" strike="noStrike" spc="-1">
                <a:solidFill>
                  <a:srgbClr val="003C78"/>
                </a:solidFill>
                <a:latin typeface="Lucida Grande"/>
                <a:ea typeface="Lucida Grande"/>
              </a:rPr>
              <a:t>решения для построения</a:t>
            </a:r>
            <a:endParaRPr lang="en-US" sz="1600" b="0" strike="noStrike" spc="-1">
              <a:latin typeface="Arial"/>
            </a:endParaRPr>
          </a:p>
          <a:p>
            <a:pPr algn="r">
              <a:lnSpc>
                <a:spcPct val="100000"/>
              </a:lnSpc>
            </a:pPr>
            <a:r>
              <a:rPr lang="en-US" sz="1600" b="1" strike="noStrike" spc="-1">
                <a:solidFill>
                  <a:srgbClr val="003C78"/>
                </a:solidFill>
                <a:latin typeface="Lucida Grande"/>
                <a:ea typeface="Lucida Grande"/>
              </a:rPr>
              <a:t>IP-сетей масштаба предприятия</a:t>
            </a:r>
            <a:endParaRPr lang="en-US" sz="1600" b="0" strike="noStrike" spc="-1">
              <a:latin typeface="Arial"/>
            </a:endParaRPr>
          </a:p>
        </p:txBody>
      </p:sp>
      <p:sp>
        <p:nvSpPr>
          <p:cNvPr id="654" name="CustomShape 20"/>
          <p:cNvSpPr/>
          <p:nvPr/>
        </p:nvSpPr>
        <p:spPr>
          <a:xfrm>
            <a:off x="1325160" y="3388680"/>
            <a:ext cx="2215800" cy="173160"/>
          </a:xfrm>
          <a:prstGeom prst="rect">
            <a:avLst/>
          </a:prstGeom>
          <a:noFill/>
          <a:ln w="12600">
            <a:noFill/>
          </a:ln>
        </p:spPr>
        <p:style>
          <a:lnRef idx="0">
            <a:scrgbClr r="0" g="0" b="0"/>
          </a:lnRef>
          <a:fillRef idx="0">
            <a:scrgbClr r="0" g="0" b="0"/>
          </a:fillRef>
          <a:effectRef idx="0">
            <a:scrgbClr r="0" g="0" b="0"/>
          </a:effectRef>
          <a:fontRef idx="minor"/>
        </p:style>
        <p:txBody>
          <a:bodyPr lIns="25560" tIns="25560" rIns="25560" bIns="25560" anchor="ctr"/>
          <a:lstStyle/>
          <a:p>
            <a:pPr algn="ctr">
              <a:lnSpc>
                <a:spcPct val="100000"/>
              </a:lnSpc>
              <a:spcBef>
                <a:spcPts val="300"/>
              </a:spcBef>
            </a:pPr>
            <a:r>
              <a:rPr lang="en-US" sz="800" b="1" strike="noStrike" spc="-1">
                <a:solidFill>
                  <a:srgbClr val="404040"/>
                </a:solidFill>
                <a:latin typeface="Trebuchet MS"/>
                <a:ea typeface="Trebuchet MS"/>
              </a:rPr>
              <a:t>OmniSwitch 6350/6450</a:t>
            </a:r>
            <a:endParaRPr lang="en-US" sz="800" b="0" strike="noStrike" spc="-1">
              <a:latin typeface="Arial"/>
            </a:endParaRPr>
          </a:p>
        </p:txBody>
      </p:sp>
      <p:sp>
        <p:nvSpPr>
          <p:cNvPr id="655" name="Line 21"/>
          <p:cNvSpPr/>
          <p:nvPr/>
        </p:nvSpPr>
        <p:spPr>
          <a:xfrm>
            <a:off x="129960" y="843480"/>
            <a:ext cx="8906040" cy="360"/>
          </a:xfrm>
          <a:prstGeom prst="line">
            <a:avLst/>
          </a:prstGeom>
          <a:ln w="25560">
            <a:solidFill>
              <a:srgbClr val="003C78"/>
            </a:solidFill>
            <a:round/>
          </a:ln>
        </p:spPr>
        <p:style>
          <a:lnRef idx="0">
            <a:scrgbClr r="0" g="0" b="0"/>
          </a:lnRef>
          <a:fillRef idx="0">
            <a:scrgbClr r="0" g="0" b="0"/>
          </a:fillRef>
          <a:effectRef idx="0">
            <a:scrgbClr r="0" g="0" b="0"/>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CustomShape 1"/>
          <p:cNvSpPr/>
          <p:nvPr/>
        </p:nvSpPr>
        <p:spPr>
          <a:xfrm>
            <a:off x="219600" y="241560"/>
            <a:ext cx="8644680" cy="11422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2400" b="1" strike="noStrike" spc="-1">
                <a:solidFill>
                  <a:srgbClr val="404040"/>
                </a:solidFill>
                <a:latin typeface="Tahoma"/>
                <a:ea typeface="Tahoma"/>
              </a:rPr>
              <a:t>OpenTouch Business Edition</a:t>
            </a:r>
            <a:r>
              <a:t/>
            </a:r>
            <a:br/>
            <a:r>
              <a:rPr lang="en-US" sz="2400" b="1" strike="noStrike" spc="-1">
                <a:solidFill>
                  <a:srgbClr val="404040"/>
                </a:solidFill>
                <a:latin typeface="Tahoma"/>
                <a:ea typeface="Tahoma"/>
              </a:rPr>
              <a:t>Сетевая архитектура</a:t>
            </a:r>
            <a:endParaRPr lang="en-US" sz="2400" b="0" strike="noStrike" spc="-1">
              <a:latin typeface="Arial"/>
            </a:endParaRPr>
          </a:p>
        </p:txBody>
      </p:sp>
      <p:sp>
        <p:nvSpPr>
          <p:cNvPr id="1317" name="CustomShape 2"/>
          <p:cNvSpPr/>
          <p:nvPr/>
        </p:nvSpPr>
        <p:spPr>
          <a:xfrm>
            <a:off x="1889640" y="1924200"/>
            <a:ext cx="1985040" cy="2237040"/>
          </a:xfrm>
          <a:prstGeom prst="roundRect">
            <a:avLst>
              <a:gd name="adj" fmla="val 16667"/>
            </a:avLst>
          </a:prstGeom>
          <a:solidFill>
            <a:srgbClr val="57378A"/>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18" name="CustomShape 3"/>
          <p:cNvSpPr/>
          <p:nvPr/>
        </p:nvSpPr>
        <p:spPr>
          <a:xfrm>
            <a:off x="2975040" y="3213000"/>
            <a:ext cx="886680" cy="7660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19" name="CustomShape 4"/>
          <p:cNvSpPr/>
          <p:nvPr/>
        </p:nvSpPr>
        <p:spPr>
          <a:xfrm>
            <a:off x="3012480" y="3412800"/>
            <a:ext cx="81180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p:txBody>
      </p:sp>
      <p:sp>
        <p:nvSpPr>
          <p:cNvPr id="1320" name="CustomShape 5"/>
          <p:cNvSpPr/>
          <p:nvPr/>
        </p:nvSpPr>
        <p:spPr>
          <a:xfrm>
            <a:off x="4630680" y="168912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21" name="CustomShape 6"/>
          <p:cNvSpPr/>
          <p:nvPr/>
        </p:nvSpPr>
        <p:spPr>
          <a:xfrm>
            <a:off x="4668120" y="1751040"/>
            <a:ext cx="812160" cy="6404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a:p>
            <a:pPr>
              <a:lnSpc>
                <a:spcPct val="100000"/>
              </a:lnSpc>
            </a:pPr>
            <a:r>
              <a:rPr lang="en-US" sz="1800" b="0" strike="noStrike" spc="-1">
                <a:solidFill>
                  <a:srgbClr val="FFFFFF"/>
                </a:solidFill>
                <a:latin typeface="Tahoma"/>
                <a:ea typeface="Tahoma"/>
              </a:rPr>
              <a:t>R10.1</a:t>
            </a:r>
            <a:endParaRPr lang="en-US" sz="1800" b="0" strike="noStrike" spc="-1">
              <a:latin typeface="Arial"/>
            </a:endParaRPr>
          </a:p>
        </p:txBody>
      </p:sp>
      <p:pic>
        <p:nvPicPr>
          <p:cNvPr id="1322" name="image115.png"/>
          <p:cNvPicPr/>
          <p:nvPr/>
        </p:nvPicPr>
        <p:blipFill>
          <a:blip r:embed="rId3" cstate="print"/>
          <a:stretch/>
        </p:blipFill>
        <p:spPr>
          <a:xfrm>
            <a:off x="1242000" y="4689360"/>
            <a:ext cx="851760" cy="653400"/>
          </a:xfrm>
          <a:prstGeom prst="rect">
            <a:avLst/>
          </a:prstGeom>
          <a:ln w="12600">
            <a:noFill/>
          </a:ln>
        </p:spPr>
      </p:pic>
      <p:sp>
        <p:nvSpPr>
          <p:cNvPr id="1323" name="CustomShape 7"/>
          <p:cNvSpPr/>
          <p:nvPr/>
        </p:nvSpPr>
        <p:spPr>
          <a:xfrm>
            <a:off x="539552" y="5301208"/>
            <a:ext cx="1927080" cy="3643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0" strike="noStrike" spc="-1" dirty="0" err="1">
                <a:solidFill>
                  <a:srgbClr val="000000"/>
                </a:solidFill>
                <a:latin typeface="Tahoma"/>
                <a:ea typeface="Tahoma"/>
              </a:rPr>
              <a:t>OpenTouch</a:t>
            </a:r>
            <a:r>
              <a:rPr lang="en-US" sz="1800" b="0" strike="noStrike" spc="-1" dirty="0">
                <a:solidFill>
                  <a:srgbClr val="000000"/>
                </a:solidFill>
                <a:latin typeface="Tahoma"/>
                <a:ea typeface="Tahoma"/>
              </a:rPr>
              <a:t> user</a:t>
            </a:r>
            <a:endParaRPr lang="en-US" sz="1800" b="0" strike="noStrike" spc="-1" dirty="0">
              <a:latin typeface="Arial"/>
            </a:endParaRPr>
          </a:p>
        </p:txBody>
      </p:sp>
      <p:sp>
        <p:nvSpPr>
          <p:cNvPr id="1324" name="CustomShape 8"/>
          <p:cNvSpPr/>
          <p:nvPr/>
        </p:nvSpPr>
        <p:spPr>
          <a:xfrm>
            <a:off x="2215800" y="1982880"/>
            <a:ext cx="1306800" cy="3643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0" strike="noStrike" spc="-1">
                <a:solidFill>
                  <a:srgbClr val="FFFFFF"/>
                </a:solidFill>
                <a:latin typeface="Tahoma"/>
                <a:ea typeface="Tahoma"/>
              </a:rPr>
              <a:t>OTBЕ</a:t>
            </a:r>
            <a:endParaRPr lang="en-US" sz="1800" b="0" strike="noStrike" spc="-1">
              <a:latin typeface="Arial"/>
            </a:endParaRPr>
          </a:p>
        </p:txBody>
      </p:sp>
      <p:sp>
        <p:nvSpPr>
          <p:cNvPr id="1325" name="CustomShape 9"/>
          <p:cNvSpPr/>
          <p:nvPr/>
        </p:nvSpPr>
        <p:spPr>
          <a:xfrm>
            <a:off x="2026440" y="3181320"/>
            <a:ext cx="886680" cy="766080"/>
          </a:xfrm>
          <a:prstGeom prst="roundRect">
            <a:avLst>
              <a:gd name="adj" fmla="val 16667"/>
            </a:avLst>
          </a:prstGeom>
          <a:solidFill>
            <a:srgbClr val="00B0F0"/>
          </a:solidFill>
          <a:ln w="25560">
            <a:solidFill>
              <a:srgbClr val="0087A4"/>
            </a:solidFill>
            <a:bevel/>
          </a:ln>
        </p:spPr>
        <p:style>
          <a:lnRef idx="0">
            <a:scrgbClr r="0" g="0" b="0"/>
          </a:lnRef>
          <a:fillRef idx="0">
            <a:scrgbClr r="0" g="0" b="0"/>
          </a:fillRef>
          <a:effectRef idx="0">
            <a:scrgbClr r="0" g="0" b="0"/>
          </a:effectRef>
          <a:fontRef idx="minor"/>
        </p:style>
      </p:sp>
      <p:sp>
        <p:nvSpPr>
          <p:cNvPr id="1326" name="CustomShape 10"/>
          <p:cNvSpPr/>
          <p:nvPr/>
        </p:nvSpPr>
        <p:spPr>
          <a:xfrm>
            <a:off x="2063880" y="3381120"/>
            <a:ext cx="81180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ICM</a:t>
            </a:r>
            <a:endParaRPr lang="en-US" sz="1800" b="0" strike="noStrike" spc="-1">
              <a:latin typeface="Arial"/>
            </a:endParaRPr>
          </a:p>
        </p:txBody>
      </p:sp>
      <p:sp>
        <p:nvSpPr>
          <p:cNvPr id="1327" name="Line 11"/>
          <p:cNvSpPr/>
          <p:nvPr/>
        </p:nvSpPr>
        <p:spPr>
          <a:xfrm flipH="1">
            <a:off x="1711800" y="3954240"/>
            <a:ext cx="758160" cy="849240"/>
          </a:xfrm>
          <a:prstGeom prst="line">
            <a:avLst/>
          </a:prstGeom>
          <a:ln w="28440">
            <a:solidFill>
              <a:srgbClr val="00B5DC"/>
            </a:solidFill>
            <a:bevel/>
            <a:tailEnd type="triangle" w="med" len="med"/>
          </a:ln>
        </p:spPr>
        <p:style>
          <a:lnRef idx="0">
            <a:scrgbClr r="0" g="0" b="0"/>
          </a:lnRef>
          <a:fillRef idx="0">
            <a:scrgbClr r="0" g="0" b="0"/>
          </a:fillRef>
          <a:effectRef idx="0">
            <a:scrgbClr r="0" g="0" b="0"/>
          </a:effectRef>
          <a:fontRef idx="minor"/>
        </p:style>
      </p:sp>
      <p:sp>
        <p:nvSpPr>
          <p:cNvPr id="1328" name="CustomShape 12"/>
          <p:cNvSpPr/>
          <p:nvPr/>
        </p:nvSpPr>
        <p:spPr>
          <a:xfrm>
            <a:off x="6151680" y="284976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29" name="CustomShape 13"/>
          <p:cNvSpPr/>
          <p:nvPr/>
        </p:nvSpPr>
        <p:spPr>
          <a:xfrm>
            <a:off x="6188760" y="2911320"/>
            <a:ext cx="812160" cy="6404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a:p>
            <a:pPr>
              <a:lnSpc>
                <a:spcPct val="100000"/>
              </a:lnSpc>
            </a:pPr>
            <a:r>
              <a:rPr lang="en-US" sz="1800" b="0" strike="noStrike" spc="-1">
                <a:solidFill>
                  <a:srgbClr val="FFFFFF"/>
                </a:solidFill>
                <a:latin typeface="Tahoma"/>
                <a:ea typeface="Tahoma"/>
              </a:rPr>
              <a:t>R9.0</a:t>
            </a:r>
            <a:endParaRPr lang="en-US" sz="1800" b="0" strike="noStrike" spc="-1">
              <a:latin typeface="Arial"/>
            </a:endParaRPr>
          </a:p>
        </p:txBody>
      </p:sp>
      <p:sp>
        <p:nvSpPr>
          <p:cNvPr id="1330" name="CustomShape 14"/>
          <p:cNvSpPr/>
          <p:nvPr/>
        </p:nvSpPr>
        <p:spPr>
          <a:xfrm>
            <a:off x="4653000" y="480384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31" name="CustomShape 15"/>
          <p:cNvSpPr/>
          <p:nvPr/>
        </p:nvSpPr>
        <p:spPr>
          <a:xfrm>
            <a:off x="4690440" y="4865400"/>
            <a:ext cx="812160" cy="6404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a:p>
            <a:pPr>
              <a:lnSpc>
                <a:spcPct val="100000"/>
              </a:lnSpc>
            </a:pPr>
            <a:r>
              <a:rPr lang="en-US" sz="1800" b="0" strike="noStrike" spc="-1">
                <a:solidFill>
                  <a:srgbClr val="FFFFFF"/>
                </a:solidFill>
                <a:latin typeface="Tahoma"/>
                <a:ea typeface="Tahoma"/>
              </a:rPr>
              <a:t>R10.0</a:t>
            </a:r>
            <a:endParaRPr lang="en-US" sz="1800" b="0" strike="noStrike" spc="-1">
              <a:latin typeface="Arial"/>
            </a:endParaRPr>
          </a:p>
        </p:txBody>
      </p:sp>
      <p:sp>
        <p:nvSpPr>
          <p:cNvPr id="1332" name="CustomShape 16"/>
          <p:cNvSpPr/>
          <p:nvPr/>
        </p:nvSpPr>
        <p:spPr>
          <a:xfrm>
            <a:off x="6016680" y="421164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33" name="CustomShape 17"/>
          <p:cNvSpPr/>
          <p:nvPr/>
        </p:nvSpPr>
        <p:spPr>
          <a:xfrm>
            <a:off x="6054120" y="4273560"/>
            <a:ext cx="812160" cy="6404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a:p>
            <a:pPr>
              <a:lnSpc>
                <a:spcPct val="100000"/>
              </a:lnSpc>
            </a:pPr>
            <a:r>
              <a:rPr lang="en-US" sz="1800" b="0" strike="noStrike" spc="-1">
                <a:solidFill>
                  <a:srgbClr val="FFFFFF"/>
                </a:solidFill>
                <a:latin typeface="Tahoma"/>
                <a:ea typeface="Tahoma"/>
              </a:rPr>
              <a:t>R9.1</a:t>
            </a:r>
            <a:endParaRPr lang="en-US" sz="1800" b="0" strike="noStrike" spc="-1">
              <a:latin typeface="Arial"/>
            </a:endParaRPr>
          </a:p>
        </p:txBody>
      </p:sp>
      <p:sp>
        <p:nvSpPr>
          <p:cNvPr id="1334" name="Line 18"/>
          <p:cNvSpPr/>
          <p:nvPr/>
        </p:nvSpPr>
        <p:spPr>
          <a:xfrm flipV="1">
            <a:off x="5086080" y="2473200"/>
            <a:ext cx="360" cy="110340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35" name="Line 19"/>
          <p:cNvSpPr/>
          <p:nvPr/>
        </p:nvSpPr>
        <p:spPr>
          <a:xfrm flipV="1">
            <a:off x="5122080" y="3232080"/>
            <a:ext cx="1029240" cy="36972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36" name="Line 20"/>
          <p:cNvSpPr/>
          <p:nvPr/>
        </p:nvSpPr>
        <p:spPr>
          <a:xfrm>
            <a:off x="5117040" y="3637080"/>
            <a:ext cx="899280" cy="65232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37" name="Line 21"/>
          <p:cNvSpPr/>
          <p:nvPr/>
        </p:nvSpPr>
        <p:spPr>
          <a:xfrm>
            <a:off x="5086440" y="3652560"/>
            <a:ext cx="9360" cy="115092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38" name="Line 22"/>
          <p:cNvSpPr/>
          <p:nvPr/>
        </p:nvSpPr>
        <p:spPr>
          <a:xfrm flipH="1">
            <a:off x="3884400" y="3614400"/>
            <a:ext cx="1163520" cy="36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39" name="CustomShape 23"/>
          <p:cNvSpPr/>
          <p:nvPr/>
        </p:nvSpPr>
        <p:spPr>
          <a:xfrm>
            <a:off x="3830760" y="2997000"/>
            <a:ext cx="1264680" cy="603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1600" b="1" strike="noStrike" spc="-1">
                <a:solidFill>
                  <a:srgbClr val="000000"/>
                </a:solidFill>
                <a:latin typeface="Tahoma"/>
                <a:ea typeface="Tahoma"/>
              </a:rPr>
              <a:t>ABC network</a:t>
            </a:r>
            <a:endParaRPr lang="en-US" sz="1600" b="0" strike="noStrike" spc="-1">
              <a:latin typeface="Arial"/>
            </a:endParaRPr>
          </a:p>
        </p:txBody>
      </p:sp>
      <p:sp>
        <p:nvSpPr>
          <p:cNvPr id="1340" name="CustomShape 24"/>
          <p:cNvSpPr/>
          <p:nvPr/>
        </p:nvSpPr>
        <p:spPr>
          <a:xfrm>
            <a:off x="2079720" y="2343240"/>
            <a:ext cx="886680" cy="766080"/>
          </a:xfrm>
          <a:prstGeom prst="roundRect">
            <a:avLst>
              <a:gd name="adj" fmla="val 16667"/>
            </a:avLst>
          </a:prstGeom>
          <a:solidFill>
            <a:srgbClr val="83B819"/>
          </a:solidFill>
          <a:ln w="25560">
            <a:solidFill>
              <a:srgbClr val="0087A4"/>
            </a:solidFill>
            <a:bevel/>
          </a:ln>
        </p:spPr>
        <p:style>
          <a:lnRef idx="0">
            <a:scrgbClr r="0" g="0" b="0"/>
          </a:lnRef>
          <a:fillRef idx="0">
            <a:scrgbClr r="0" g="0" b="0"/>
          </a:fillRef>
          <a:effectRef idx="0">
            <a:scrgbClr r="0" g="0" b="0"/>
          </a:effectRef>
          <a:fontRef idx="minor"/>
        </p:style>
      </p:sp>
      <p:sp>
        <p:nvSpPr>
          <p:cNvPr id="1341" name="CustomShape 25"/>
          <p:cNvSpPr/>
          <p:nvPr/>
        </p:nvSpPr>
        <p:spPr>
          <a:xfrm>
            <a:off x="2117160" y="2543040"/>
            <a:ext cx="81180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8770</a:t>
            </a:r>
            <a:endParaRPr lang="en-US" sz="1800" b="0" strike="noStrike" spc="-1">
              <a:latin typeface="Arial"/>
            </a:endParaRPr>
          </a:p>
        </p:txBody>
      </p:sp>
      <p:pic>
        <p:nvPicPr>
          <p:cNvPr id="1342" name="image116.png"/>
          <p:cNvPicPr/>
          <p:nvPr/>
        </p:nvPicPr>
        <p:blipFill>
          <a:blip r:embed="rId4" cstate="print"/>
          <a:stretch/>
        </p:blipFill>
        <p:spPr>
          <a:xfrm>
            <a:off x="3245400" y="4689360"/>
            <a:ext cx="855000" cy="748440"/>
          </a:xfrm>
          <a:prstGeom prst="rect">
            <a:avLst/>
          </a:prstGeom>
          <a:ln w="12600">
            <a:noFill/>
          </a:ln>
        </p:spPr>
      </p:pic>
      <p:sp>
        <p:nvSpPr>
          <p:cNvPr id="1343" name="CustomShape 26"/>
          <p:cNvSpPr/>
          <p:nvPr/>
        </p:nvSpPr>
        <p:spPr>
          <a:xfrm>
            <a:off x="2843808" y="5301208"/>
            <a:ext cx="1701720" cy="3643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0" strike="noStrike" spc="-1" dirty="0">
                <a:solidFill>
                  <a:srgbClr val="000000"/>
                </a:solidFill>
                <a:latin typeface="Tahoma"/>
                <a:ea typeface="Tahoma"/>
              </a:rPr>
              <a:t>Standard user</a:t>
            </a:r>
            <a:endParaRPr lang="en-US" sz="1800" b="0" strike="noStrike" spc="-1" dirty="0">
              <a:latin typeface="Arial"/>
            </a:endParaRPr>
          </a:p>
        </p:txBody>
      </p:sp>
      <p:sp>
        <p:nvSpPr>
          <p:cNvPr id="1344" name="Line 27"/>
          <p:cNvSpPr/>
          <p:nvPr/>
        </p:nvSpPr>
        <p:spPr>
          <a:xfrm>
            <a:off x="3418560" y="3979800"/>
            <a:ext cx="254520" cy="823680"/>
          </a:xfrm>
          <a:prstGeom prst="line">
            <a:avLst/>
          </a:prstGeom>
          <a:ln w="28440">
            <a:solidFill>
              <a:srgbClr val="00B5DC"/>
            </a:solidFill>
            <a:bevel/>
            <a:tailEnd type="triangle" w="med" len="med"/>
          </a:ln>
        </p:spPr>
        <p:style>
          <a:lnRef idx="0">
            <a:scrgbClr r="0" g="0" b="0"/>
          </a:lnRef>
          <a:fillRef idx="0">
            <a:scrgbClr r="0" g="0" b="0"/>
          </a:fillRef>
          <a:effectRef idx="0">
            <a:scrgbClr r="0" g="0" b="0"/>
          </a:effectRef>
          <a:fontRef idx="minor"/>
        </p:style>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CustomShape 1"/>
          <p:cNvSpPr/>
          <p:nvPr/>
        </p:nvSpPr>
        <p:spPr>
          <a:xfrm>
            <a:off x="219600" y="241560"/>
            <a:ext cx="8644680" cy="11422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2400" b="1" strike="noStrike" spc="-1">
                <a:solidFill>
                  <a:srgbClr val="404040"/>
                </a:solidFill>
                <a:latin typeface="Tahoma"/>
                <a:ea typeface="Tahoma"/>
              </a:rPr>
              <a:t>OpenTouch Multimedia Services</a:t>
            </a:r>
            <a:r>
              <a:t/>
            </a:r>
            <a:br/>
            <a:r>
              <a:rPr lang="en-US" sz="2400" b="1" strike="noStrike" spc="-1">
                <a:solidFill>
                  <a:srgbClr val="404040"/>
                </a:solidFill>
                <a:latin typeface="Tahoma"/>
                <a:ea typeface="Tahoma"/>
              </a:rPr>
              <a:t>Сетевая архитектура</a:t>
            </a:r>
            <a:endParaRPr lang="en-US" sz="2400" b="0" strike="noStrike" spc="-1">
              <a:latin typeface="Arial"/>
            </a:endParaRPr>
          </a:p>
        </p:txBody>
      </p:sp>
      <p:sp>
        <p:nvSpPr>
          <p:cNvPr id="1346" name="CustomShape 2"/>
          <p:cNvSpPr/>
          <p:nvPr/>
        </p:nvSpPr>
        <p:spPr>
          <a:xfrm>
            <a:off x="3418560" y="3213000"/>
            <a:ext cx="886680" cy="7660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47" name="CustomShape 3"/>
          <p:cNvSpPr/>
          <p:nvPr/>
        </p:nvSpPr>
        <p:spPr>
          <a:xfrm>
            <a:off x="3456000" y="3412800"/>
            <a:ext cx="81180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p:txBody>
      </p:sp>
      <p:sp>
        <p:nvSpPr>
          <p:cNvPr id="1348" name="CustomShape 4"/>
          <p:cNvSpPr/>
          <p:nvPr/>
        </p:nvSpPr>
        <p:spPr>
          <a:xfrm>
            <a:off x="4630680" y="168912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49" name="CustomShape 5"/>
          <p:cNvSpPr/>
          <p:nvPr/>
        </p:nvSpPr>
        <p:spPr>
          <a:xfrm>
            <a:off x="4668120" y="1888200"/>
            <a:ext cx="81216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p:txBody>
      </p:sp>
      <p:pic>
        <p:nvPicPr>
          <p:cNvPr id="1350" name="image115.png"/>
          <p:cNvPicPr/>
          <p:nvPr/>
        </p:nvPicPr>
        <p:blipFill>
          <a:blip r:embed="rId2" cstate="print"/>
          <a:stretch/>
        </p:blipFill>
        <p:spPr>
          <a:xfrm>
            <a:off x="1242000" y="4689360"/>
            <a:ext cx="851760" cy="653400"/>
          </a:xfrm>
          <a:prstGeom prst="rect">
            <a:avLst/>
          </a:prstGeom>
          <a:ln w="12600">
            <a:noFill/>
          </a:ln>
        </p:spPr>
      </p:pic>
      <p:sp>
        <p:nvSpPr>
          <p:cNvPr id="1351" name="CustomShape 6"/>
          <p:cNvSpPr/>
          <p:nvPr/>
        </p:nvSpPr>
        <p:spPr>
          <a:xfrm>
            <a:off x="542520" y="5438880"/>
            <a:ext cx="1927080" cy="3643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0" strike="noStrike" spc="-1">
                <a:solidFill>
                  <a:srgbClr val="000000"/>
                </a:solidFill>
                <a:latin typeface="Tahoma"/>
                <a:ea typeface="Tahoma"/>
              </a:rPr>
              <a:t>OpenTouch user</a:t>
            </a:r>
            <a:endParaRPr lang="en-US" sz="1800" b="0" strike="noStrike" spc="-1">
              <a:latin typeface="Arial"/>
            </a:endParaRPr>
          </a:p>
        </p:txBody>
      </p:sp>
      <p:sp>
        <p:nvSpPr>
          <p:cNvPr id="1352" name="Line 7"/>
          <p:cNvSpPr/>
          <p:nvPr/>
        </p:nvSpPr>
        <p:spPr>
          <a:xfrm flipH="1">
            <a:off x="1711800" y="3954240"/>
            <a:ext cx="758160" cy="849240"/>
          </a:xfrm>
          <a:prstGeom prst="line">
            <a:avLst/>
          </a:prstGeom>
          <a:ln w="28440">
            <a:solidFill>
              <a:srgbClr val="00B5DC"/>
            </a:solidFill>
            <a:bevel/>
            <a:tailEnd type="triangle" w="med" len="med"/>
          </a:ln>
        </p:spPr>
        <p:style>
          <a:lnRef idx="0">
            <a:scrgbClr r="0" g="0" b="0"/>
          </a:lnRef>
          <a:fillRef idx="0">
            <a:scrgbClr r="0" g="0" b="0"/>
          </a:fillRef>
          <a:effectRef idx="0">
            <a:scrgbClr r="0" g="0" b="0"/>
          </a:effectRef>
          <a:fontRef idx="minor"/>
        </p:style>
      </p:sp>
      <p:sp>
        <p:nvSpPr>
          <p:cNvPr id="1353" name="CustomShape 8"/>
          <p:cNvSpPr/>
          <p:nvPr/>
        </p:nvSpPr>
        <p:spPr>
          <a:xfrm>
            <a:off x="6151680" y="284976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54" name="CustomShape 9"/>
          <p:cNvSpPr/>
          <p:nvPr/>
        </p:nvSpPr>
        <p:spPr>
          <a:xfrm>
            <a:off x="6188760" y="3048480"/>
            <a:ext cx="81216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p:txBody>
      </p:sp>
      <p:sp>
        <p:nvSpPr>
          <p:cNvPr id="1355" name="CustomShape 10"/>
          <p:cNvSpPr/>
          <p:nvPr/>
        </p:nvSpPr>
        <p:spPr>
          <a:xfrm>
            <a:off x="4653000" y="480384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56" name="CustomShape 11"/>
          <p:cNvSpPr/>
          <p:nvPr/>
        </p:nvSpPr>
        <p:spPr>
          <a:xfrm>
            <a:off x="4690440" y="5002560"/>
            <a:ext cx="81216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p:txBody>
      </p:sp>
      <p:sp>
        <p:nvSpPr>
          <p:cNvPr id="1357" name="CustomShape 12"/>
          <p:cNvSpPr/>
          <p:nvPr/>
        </p:nvSpPr>
        <p:spPr>
          <a:xfrm>
            <a:off x="6016680" y="4211640"/>
            <a:ext cx="886680" cy="764280"/>
          </a:xfrm>
          <a:prstGeom prst="roundRect">
            <a:avLst>
              <a:gd name="adj" fmla="val 16667"/>
            </a:avLst>
          </a:prstGeom>
          <a:solidFill>
            <a:srgbClr val="F70018"/>
          </a:solidFill>
          <a:ln w="25560">
            <a:solidFill>
              <a:srgbClr val="8E002F"/>
            </a:solidFill>
            <a:bevel/>
          </a:ln>
        </p:spPr>
        <p:style>
          <a:lnRef idx="0">
            <a:scrgbClr r="0" g="0" b="0"/>
          </a:lnRef>
          <a:fillRef idx="0">
            <a:scrgbClr r="0" g="0" b="0"/>
          </a:fillRef>
          <a:effectRef idx="0">
            <a:scrgbClr r="0" g="0" b="0"/>
          </a:effectRef>
          <a:fontRef idx="minor"/>
        </p:style>
      </p:sp>
      <p:sp>
        <p:nvSpPr>
          <p:cNvPr id="1358" name="CustomShape 13"/>
          <p:cNvSpPr/>
          <p:nvPr/>
        </p:nvSpPr>
        <p:spPr>
          <a:xfrm>
            <a:off x="6054120" y="4410720"/>
            <a:ext cx="81216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OXE</a:t>
            </a:r>
            <a:endParaRPr lang="en-US" sz="1800" b="0" strike="noStrike" spc="-1">
              <a:latin typeface="Arial"/>
            </a:endParaRPr>
          </a:p>
        </p:txBody>
      </p:sp>
      <p:sp>
        <p:nvSpPr>
          <p:cNvPr id="1359" name="Line 14"/>
          <p:cNvSpPr/>
          <p:nvPr/>
        </p:nvSpPr>
        <p:spPr>
          <a:xfrm flipV="1">
            <a:off x="5086080" y="2473200"/>
            <a:ext cx="360" cy="110340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60" name="Line 15"/>
          <p:cNvSpPr/>
          <p:nvPr/>
        </p:nvSpPr>
        <p:spPr>
          <a:xfrm flipV="1">
            <a:off x="5122080" y="3232080"/>
            <a:ext cx="1029240" cy="36972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61" name="Line 16"/>
          <p:cNvSpPr/>
          <p:nvPr/>
        </p:nvSpPr>
        <p:spPr>
          <a:xfrm>
            <a:off x="5117040" y="3637080"/>
            <a:ext cx="899280" cy="65232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62" name="Line 17"/>
          <p:cNvSpPr/>
          <p:nvPr/>
        </p:nvSpPr>
        <p:spPr>
          <a:xfrm>
            <a:off x="5086440" y="3652560"/>
            <a:ext cx="9360" cy="115092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63" name="Line 18"/>
          <p:cNvSpPr/>
          <p:nvPr/>
        </p:nvSpPr>
        <p:spPr>
          <a:xfrm flipH="1" flipV="1">
            <a:off x="4305960" y="3596400"/>
            <a:ext cx="741960" cy="17280"/>
          </a:xfrm>
          <a:prstGeom prst="line">
            <a:avLst/>
          </a:prstGeom>
          <a:ln w="76320">
            <a:solidFill>
              <a:srgbClr val="DDA500"/>
            </a:solidFill>
            <a:bevel/>
            <a:headEnd type="oval" w="med" len="med"/>
          </a:ln>
        </p:spPr>
        <p:style>
          <a:lnRef idx="0">
            <a:scrgbClr r="0" g="0" b="0"/>
          </a:lnRef>
          <a:fillRef idx="0">
            <a:scrgbClr r="0" g="0" b="0"/>
          </a:fillRef>
          <a:effectRef idx="0">
            <a:scrgbClr r="0" g="0" b="0"/>
          </a:effectRef>
          <a:fontRef idx="minor"/>
        </p:style>
      </p:sp>
      <p:sp>
        <p:nvSpPr>
          <p:cNvPr id="1364" name="CustomShape 19"/>
          <p:cNvSpPr/>
          <p:nvPr/>
        </p:nvSpPr>
        <p:spPr>
          <a:xfrm>
            <a:off x="5638680" y="1460160"/>
            <a:ext cx="1264680" cy="10627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gn="ctr">
              <a:lnSpc>
                <a:spcPct val="100000"/>
              </a:lnSpc>
            </a:pPr>
            <a:r>
              <a:rPr lang="en-US" sz="1600" b="1" strike="noStrike" spc="-1">
                <a:solidFill>
                  <a:srgbClr val="000000"/>
                </a:solidFill>
                <a:latin typeface="Tahoma"/>
                <a:ea typeface="Tahoma"/>
              </a:rPr>
              <a:t>ABC network</a:t>
            </a:r>
            <a:endParaRPr lang="en-US" sz="1600" b="0" strike="noStrike" spc="-1">
              <a:latin typeface="Arial"/>
            </a:endParaRPr>
          </a:p>
          <a:p>
            <a:pPr algn="ctr">
              <a:lnSpc>
                <a:spcPct val="100000"/>
              </a:lnSpc>
            </a:pPr>
            <a:r>
              <a:rPr lang="en-US" sz="1600" b="1" strike="noStrike" spc="-1">
                <a:solidFill>
                  <a:srgbClr val="000000"/>
                </a:solidFill>
                <a:latin typeface="Tahoma"/>
                <a:ea typeface="Tahoma"/>
              </a:rPr>
              <a:t>(до 100 узлов)</a:t>
            </a:r>
            <a:endParaRPr lang="en-US" sz="1600" b="0" strike="noStrike" spc="-1">
              <a:latin typeface="Arial"/>
            </a:endParaRPr>
          </a:p>
        </p:txBody>
      </p:sp>
      <p:pic>
        <p:nvPicPr>
          <p:cNvPr id="1365" name="image116.tif"/>
          <p:cNvPicPr/>
          <p:nvPr/>
        </p:nvPicPr>
        <p:blipFill>
          <a:blip r:embed="rId3" cstate="print"/>
          <a:stretch/>
        </p:blipFill>
        <p:spPr>
          <a:xfrm>
            <a:off x="3245400" y="4689360"/>
            <a:ext cx="855000" cy="748440"/>
          </a:xfrm>
          <a:prstGeom prst="rect">
            <a:avLst/>
          </a:prstGeom>
          <a:ln w="12600">
            <a:noFill/>
          </a:ln>
        </p:spPr>
      </p:pic>
      <p:sp>
        <p:nvSpPr>
          <p:cNvPr id="1366" name="CustomShape 20"/>
          <p:cNvSpPr/>
          <p:nvPr/>
        </p:nvSpPr>
        <p:spPr>
          <a:xfrm>
            <a:off x="2853360" y="5438880"/>
            <a:ext cx="1701720" cy="3643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800" b="0" strike="noStrike" spc="-1">
                <a:solidFill>
                  <a:srgbClr val="000000"/>
                </a:solidFill>
                <a:latin typeface="Tahoma"/>
                <a:ea typeface="Tahoma"/>
              </a:rPr>
              <a:t>Standard user</a:t>
            </a:r>
            <a:endParaRPr lang="en-US" sz="1800" b="0" strike="noStrike" spc="-1">
              <a:latin typeface="Arial"/>
            </a:endParaRPr>
          </a:p>
        </p:txBody>
      </p:sp>
      <p:sp>
        <p:nvSpPr>
          <p:cNvPr id="1367" name="Line 21"/>
          <p:cNvSpPr/>
          <p:nvPr/>
        </p:nvSpPr>
        <p:spPr>
          <a:xfrm flipH="1">
            <a:off x="3673080" y="3979800"/>
            <a:ext cx="189000" cy="823680"/>
          </a:xfrm>
          <a:prstGeom prst="line">
            <a:avLst/>
          </a:prstGeom>
          <a:ln w="28440">
            <a:solidFill>
              <a:srgbClr val="00B5DC"/>
            </a:solidFill>
            <a:bevel/>
            <a:tailEnd type="triangle" w="med" len="med"/>
          </a:ln>
        </p:spPr>
        <p:style>
          <a:lnRef idx="0">
            <a:scrgbClr r="0" g="0" b="0"/>
          </a:lnRef>
          <a:fillRef idx="0">
            <a:scrgbClr r="0" g="0" b="0"/>
          </a:fillRef>
          <a:effectRef idx="0">
            <a:scrgbClr r="0" g="0" b="0"/>
          </a:effectRef>
          <a:fontRef idx="minor"/>
        </p:style>
      </p:sp>
      <p:sp>
        <p:nvSpPr>
          <p:cNvPr id="1368" name="CustomShape 22"/>
          <p:cNvSpPr/>
          <p:nvPr/>
        </p:nvSpPr>
        <p:spPr>
          <a:xfrm>
            <a:off x="986400" y="2849400"/>
            <a:ext cx="1960920" cy="1160280"/>
          </a:xfrm>
          <a:prstGeom prst="roundRect">
            <a:avLst>
              <a:gd name="adj" fmla="val 16667"/>
            </a:avLst>
          </a:prstGeom>
          <a:solidFill>
            <a:srgbClr val="57378A"/>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69" name="CustomShape 23"/>
          <p:cNvSpPr/>
          <p:nvPr/>
        </p:nvSpPr>
        <p:spPr>
          <a:xfrm>
            <a:off x="1042920" y="3246480"/>
            <a:ext cx="184752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OTMS</a:t>
            </a:r>
            <a:endParaRPr lang="en-US" sz="1800" b="0" strike="noStrike" spc="-1">
              <a:latin typeface="Arial"/>
            </a:endParaRPr>
          </a:p>
        </p:txBody>
      </p:sp>
      <p:sp>
        <p:nvSpPr>
          <p:cNvPr id="1370" name="CustomShape 24"/>
          <p:cNvSpPr/>
          <p:nvPr/>
        </p:nvSpPr>
        <p:spPr>
          <a:xfrm>
            <a:off x="986400" y="1615680"/>
            <a:ext cx="886680" cy="766080"/>
          </a:xfrm>
          <a:prstGeom prst="roundRect">
            <a:avLst>
              <a:gd name="adj" fmla="val 16667"/>
            </a:avLst>
          </a:prstGeom>
          <a:solidFill>
            <a:srgbClr val="83B819"/>
          </a:solidFill>
          <a:ln w="25560">
            <a:solidFill>
              <a:srgbClr val="0087A4"/>
            </a:solidFill>
            <a:bevel/>
          </a:ln>
        </p:spPr>
        <p:style>
          <a:lnRef idx="0">
            <a:scrgbClr r="0" g="0" b="0"/>
          </a:lnRef>
          <a:fillRef idx="0">
            <a:scrgbClr r="0" g="0" b="0"/>
          </a:fillRef>
          <a:effectRef idx="0">
            <a:scrgbClr r="0" g="0" b="0"/>
          </a:effectRef>
          <a:fontRef idx="minor"/>
        </p:style>
      </p:sp>
      <p:sp>
        <p:nvSpPr>
          <p:cNvPr id="1371" name="CustomShape 25"/>
          <p:cNvSpPr/>
          <p:nvPr/>
        </p:nvSpPr>
        <p:spPr>
          <a:xfrm>
            <a:off x="1023840" y="1677960"/>
            <a:ext cx="811800" cy="6404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8770</a:t>
            </a:r>
            <a:endParaRPr lang="en-US" sz="1800" b="0" strike="noStrike" spc="-1">
              <a:latin typeface="Arial"/>
            </a:endParaRPr>
          </a:p>
        </p:txBody>
      </p:sp>
      <p:sp>
        <p:nvSpPr>
          <p:cNvPr id="1372" name="CustomShape 26"/>
          <p:cNvSpPr/>
          <p:nvPr/>
        </p:nvSpPr>
        <p:spPr>
          <a:xfrm>
            <a:off x="2094480" y="3181320"/>
            <a:ext cx="727200" cy="766080"/>
          </a:xfrm>
          <a:prstGeom prst="roundRect">
            <a:avLst>
              <a:gd name="adj" fmla="val 16667"/>
            </a:avLst>
          </a:prstGeom>
          <a:solidFill>
            <a:srgbClr val="00B0F0"/>
          </a:solidFill>
          <a:ln w="25560">
            <a:solidFill>
              <a:srgbClr val="0087A4"/>
            </a:solidFill>
            <a:bevel/>
          </a:ln>
        </p:spPr>
        <p:style>
          <a:lnRef idx="0">
            <a:scrgbClr r="0" g="0" b="0"/>
          </a:lnRef>
          <a:fillRef idx="0">
            <a:scrgbClr r="0" g="0" b="0"/>
          </a:fillRef>
          <a:effectRef idx="0">
            <a:scrgbClr r="0" g="0" b="0"/>
          </a:effectRef>
          <a:fontRef idx="minor"/>
        </p:style>
      </p:sp>
      <p:sp>
        <p:nvSpPr>
          <p:cNvPr id="1373" name="CustomShape 27"/>
          <p:cNvSpPr/>
          <p:nvPr/>
        </p:nvSpPr>
        <p:spPr>
          <a:xfrm>
            <a:off x="2130120" y="3381120"/>
            <a:ext cx="656280" cy="36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800" b="0" strike="noStrike" spc="-1">
                <a:solidFill>
                  <a:srgbClr val="FFFFFF"/>
                </a:solidFill>
                <a:latin typeface="Tahoma"/>
                <a:ea typeface="Tahoma"/>
              </a:rPr>
              <a:t>ICM</a:t>
            </a:r>
            <a:endParaRPr lang="en-US" sz="1800" b="0" strike="noStrike" spc="-1">
              <a:latin typeface="Arial"/>
            </a:endParaRPr>
          </a:p>
        </p:txBody>
      </p:sp>
      <p:sp>
        <p:nvSpPr>
          <p:cNvPr id="1374" name="Line 28"/>
          <p:cNvSpPr/>
          <p:nvPr/>
        </p:nvSpPr>
        <p:spPr>
          <a:xfrm flipV="1">
            <a:off x="2528640" y="2071440"/>
            <a:ext cx="2102040" cy="793800"/>
          </a:xfrm>
          <a:prstGeom prst="line">
            <a:avLst/>
          </a:prstGeom>
          <a:ln w="38160">
            <a:solidFill>
              <a:srgbClr val="6639B7"/>
            </a:solidFill>
            <a:bevel/>
            <a:tailEnd type="triangle" w="med" len="med"/>
          </a:ln>
        </p:spPr>
        <p:style>
          <a:lnRef idx="0">
            <a:scrgbClr r="0" g="0" b="0"/>
          </a:lnRef>
          <a:fillRef idx="0">
            <a:scrgbClr r="0" g="0" b="0"/>
          </a:fillRef>
          <a:effectRef idx="0">
            <a:scrgbClr r="0" g="0" b="0"/>
          </a:effectRef>
          <a:fontRef idx="minor"/>
        </p:style>
      </p:sp>
      <p:sp>
        <p:nvSpPr>
          <p:cNvPr id="1375" name="Line 29"/>
          <p:cNvSpPr/>
          <p:nvPr/>
        </p:nvSpPr>
        <p:spPr>
          <a:xfrm>
            <a:off x="2947680" y="3467880"/>
            <a:ext cx="470880" cy="360"/>
          </a:xfrm>
          <a:prstGeom prst="line">
            <a:avLst/>
          </a:prstGeom>
          <a:ln w="38160">
            <a:solidFill>
              <a:srgbClr val="6639B7"/>
            </a:solidFill>
            <a:bevel/>
            <a:tailEnd type="triangle" w="med" len="med"/>
          </a:ln>
        </p:spPr>
        <p:style>
          <a:lnRef idx="0">
            <a:scrgbClr r="0" g="0" b="0"/>
          </a:lnRef>
          <a:fillRef idx="0">
            <a:scrgbClr r="0" g="0" b="0"/>
          </a:fillRef>
          <a:effectRef idx="0">
            <a:scrgbClr r="0" g="0" b="0"/>
          </a:effectRef>
          <a:fontRef idx="minor"/>
        </p:style>
      </p:sp>
      <p:sp>
        <p:nvSpPr>
          <p:cNvPr id="1376" name="CustomShape 30"/>
          <p:cNvSpPr/>
          <p:nvPr/>
        </p:nvSpPr>
        <p:spPr>
          <a:xfrm>
            <a:off x="4305960" y="1381320"/>
            <a:ext cx="1644120" cy="303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400" b="0" strike="noStrike" spc="-1">
                <a:solidFill>
                  <a:srgbClr val="000000"/>
                </a:solidFill>
                <a:latin typeface="Tahoma"/>
                <a:ea typeface="Tahoma"/>
              </a:rPr>
              <a:t>Associated node</a:t>
            </a:r>
            <a:endParaRPr lang="en-US" sz="1400" b="0" strike="noStrike" spc="-1">
              <a:latin typeface="Arial"/>
            </a:endParaRPr>
          </a:p>
        </p:txBody>
      </p:sp>
      <p:sp>
        <p:nvSpPr>
          <p:cNvPr id="1377" name="CustomShape 31"/>
          <p:cNvSpPr/>
          <p:nvPr/>
        </p:nvSpPr>
        <p:spPr>
          <a:xfrm>
            <a:off x="3064320" y="2865600"/>
            <a:ext cx="1644120" cy="303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1400" b="0" strike="noStrike" spc="-1">
                <a:solidFill>
                  <a:srgbClr val="000000"/>
                </a:solidFill>
                <a:latin typeface="Tahoma"/>
                <a:ea typeface="Tahoma"/>
              </a:rPr>
              <a:t>Associated node</a:t>
            </a:r>
            <a:endParaRPr lang="en-US" sz="1400" b="0" strike="noStrike" spc="-1">
              <a:latin typeface="Aria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ondTitre V3_1"/>
          <p:cNvPicPr/>
          <p:nvPr/>
        </p:nvPicPr>
        <p:blipFill>
          <a:blip r:embed="rId2" cstate="print"/>
          <a:stretch/>
        </p:blipFill>
        <p:spPr>
          <a:xfrm>
            <a:off x="720" y="0"/>
            <a:ext cx="9143280" cy="6065280"/>
          </a:xfrm>
          <a:prstGeom prst="rect">
            <a:avLst/>
          </a:prstGeom>
          <a:ln w="12600">
            <a:noFill/>
          </a:ln>
        </p:spPr>
      </p:pic>
      <p:sp>
        <p:nvSpPr>
          <p:cNvPr id="1379" name="CustomShape 2"/>
          <p:cNvSpPr/>
          <p:nvPr/>
        </p:nvSpPr>
        <p:spPr>
          <a:xfrm>
            <a:off x="179512" y="3429000"/>
            <a:ext cx="7993440" cy="1833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pPr>
            <a:r>
              <a:rPr lang="en-US" sz="4000" b="1" strike="noStrike" spc="-1" dirty="0" err="1">
                <a:solidFill>
                  <a:schemeClr val="bg1"/>
                </a:solidFill>
                <a:latin typeface="Arial"/>
                <a:ea typeface="Arial"/>
              </a:rPr>
              <a:t>OpenTouch</a:t>
            </a:r>
            <a:r>
              <a:rPr lang="en-US" sz="4000" b="1" strike="noStrike" spc="-1" dirty="0">
                <a:solidFill>
                  <a:schemeClr val="bg1"/>
                </a:solidFill>
                <a:latin typeface="Arial"/>
                <a:ea typeface="Arial"/>
              </a:rPr>
              <a:t> </a:t>
            </a:r>
            <a:r>
              <a:rPr lang="en-US" sz="4000" b="1" strike="noStrike" spc="-1" dirty="0" err="1">
                <a:solidFill>
                  <a:schemeClr val="bg1"/>
                </a:solidFill>
                <a:latin typeface="Arial"/>
                <a:ea typeface="Arial"/>
              </a:rPr>
              <a:t>глазами</a:t>
            </a:r>
            <a:r>
              <a:rPr lang="en-US" sz="4000" b="1" strike="noStrike" spc="-1" dirty="0">
                <a:solidFill>
                  <a:schemeClr val="bg1"/>
                </a:solidFill>
                <a:latin typeface="Arial"/>
                <a:ea typeface="Arial"/>
              </a:rPr>
              <a:t> </a:t>
            </a:r>
            <a:r>
              <a:rPr lang="en-US" sz="4000" b="1" strike="noStrike" spc="-1" dirty="0" err="1">
                <a:solidFill>
                  <a:schemeClr val="bg1"/>
                </a:solidFill>
                <a:latin typeface="Arial"/>
                <a:ea typeface="Arial"/>
              </a:rPr>
              <a:t>пользователя</a:t>
            </a:r>
            <a:endParaRPr lang="en-US" sz="4000" b="0" strike="noStrike" spc="-1" dirty="0">
              <a:solidFill>
                <a:schemeClr val="bg1"/>
              </a:solidFill>
              <a:latin typeface="Arial"/>
            </a:endParaRPr>
          </a:p>
        </p:txBody>
      </p:sp>
      <p:sp>
        <p:nvSpPr>
          <p:cNvPr id="1380" name="CustomShape 3"/>
          <p:cNvSpPr/>
          <p:nvPr/>
        </p:nvSpPr>
        <p:spPr>
          <a:xfrm>
            <a:off x="8744040" y="6395040"/>
            <a:ext cx="399240" cy="135000"/>
          </a:xfrm>
          <a:prstGeom prst="rect">
            <a:avLst/>
          </a:prstGeom>
          <a:noFill/>
          <a:ln w="12600">
            <a:noFill/>
          </a:ln>
        </p:spPr>
        <p:style>
          <a:lnRef idx="0">
            <a:scrgbClr r="0" g="0" b="0"/>
          </a:lnRef>
          <a:fillRef idx="0">
            <a:scrgbClr r="0" g="0" b="0"/>
          </a:fillRef>
          <a:effectRef idx="0">
            <a:scrgbClr r="0" g="0" b="0"/>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 name="CustomShape 1"/>
          <p:cNvSpPr/>
          <p:nvPr/>
        </p:nvSpPr>
        <p:spPr>
          <a:xfrm>
            <a:off x="8286840" y="6395040"/>
            <a:ext cx="399240" cy="135000"/>
          </a:xfrm>
          <a:prstGeom prst="rect">
            <a:avLst/>
          </a:prstGeom>
          <a:noFill/>
          <a:ln w="12600">
            <a:noFill/>
          </a:ln>
        </p:spPr>
        <p:style>
          <a:lnRef idx="0">
            <a:scrgbClr r="0" g="0" b="0"/>
          </a:lnRef>
          <a:fillRef idx="0">
            <a:scrgbClr r="0" g="0" b="0"/>
          </a:fillRef>
          <a:effectRef idx="0">
            <a:scrgbClr r="0" g="0" b="0"/>
          </a:effectRef>
          <a:fontRef idx="minor"/>
        </p:style>
      </p:sp>
      <p:sp>
        <p:nvSpPr>
          <p:cNvPr id="1382" name="CustomShape 2"/>
          <p:cNvSpPr/>
          <p:nvPr/>
        </p:nvSpPr>
        <p:spPr>
          <a:xfrm>
            <a:off x="219600" y="241560"/>
            <a:ext cx="8644680" cy="5767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3200" b="0" strike="noStrike" spc="-1">
                <a:solidFill>
                  <a:srgbClr val="C00000"/>
                </a:solidFill>
                <a:latin typeface="Arial"/>
                <a:ea typeface="Arial"/>
              </a:rPr>
              <a:t>My IC Phone 8082/8088 </a:t>
            </a:r>
            <a:endParaRPr lang="en-US" sz="3200" b="0" strike="noStrike" spc="-1">
              <a:latin typeface="Arial"/>
            </a:endParaRPr>
          </a:p>
        </p:txBody>
      </p:sp>
      <p:sp>
        <p:nvSpPr>
          <p:cNvPr id="1383" name="CustomShape 3"/>
          <p:cNvSpPr/>
          <p:nvPr/>
        </p:nvSpPr>
        <p:spPr>
          <a:xfrm>
            <a:off x="120600" y="1167120"/>
            <a:ext cx="2388960" cy="4977000"/>
          </a:xfrm>
          <a:prstGeom prst="roundRect">
            <a:avLst>
              <a:gd name="adj" fmla="val 6250"/>
            </a:avLst>
          </a:prstGeom>
          <a:solidFill>
            <a:schemeClr val="accent5">
              <a:lumOff val="44000"/>
            </a:schemeClr>
          </a:solidFill>
          <a:ln w="12600">
            <a:noFill/>
          </a:ln>
        </p:spPr>
        <p:style>
          <a:lnRef idx="0">
            <a:scrgbClr r="0" g="0" b="0"/>
          </a:lnRef>
          <a:fillRef idx="0">
            <a:scrgbClr r="0" g="0" b="0"/>
          </a:fillRef>
          <a:effectRef idx="0">
            <a:scrgbClr r="0" g="0" b="0"/>
          </a:effectRef>
          <a:fontRef idx="minor"/>
        </p:style>
      </p:sp>
      <p:sp>
        <p:nvSpPr>
          <p:cNvPr id="1384" name="CustomShape 4"/>
          <p:cNvSpPr/>
          <p:nvPr/>
        </p:nvSpPr>
        <p:spPr>
          <a:xfrm>
            <a:off x="3085920" y="2091240"/>
            <a:ext cx="2656800" cy="1770840"/>
          </a:xfrm>
          <a:prstGeom prst="roundRect">
            <a:avLst>
              <a:gd name="adj" fmla="val 4282"/>
            </a:avLst>
          </a:prstGeom>
          <a:solidFill>
            <a:schemeClr val="accent5">
              <a:lumOff val="44000"/>
              <a:alpha val="78822"/>
            </a:schemeClr>
          </a:solidFill>
          <a:ln w="12600">
            <a:noFill/>
          </a:ln>
        </p:spPr>
        <p:style>
          <a:lnRef idx="0">
            <a:scrgbClr r="0" g="0" b="0"/>
          </a:lnRef>
          <a:fillRef idx="0">
            <a:scrgbClr r="0" g="0" b="0"/>
          </a:fillRef>
          <a:effectRef idx="0">
            <a:scrgbClr r="0" g="0" b="0"/>
          </a:effectRef>
          <a:fontRef idx="minor"/>
        </p:style>
      </p:sp>
      <p:sp>
        <p:nvSpPr>
          <p:cNvPr id="1385" name="CustomShape 5"/>
          <p:cNvSpPr/>
          <p:nvPr/>
        </p:nvSpPr>
        <p:spPr>
          <a:xfrm>
            <a:off x="3086280" y="1809720"/>
            <a:ext cx="5778000" cy="4334400"/>
          </a:xfrm>
          <a:prstGeom prst="roundRect">
            <a:avLst>
              <a:gd name="adj" fmla="val 6284"/>
            </a:avLst>
          </a:prstGeom>
          <a:solidFill>
            <a:srgbClr val="D9D9D9"/>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86" name="CustomShape 6"/>
          <p:cNvSpPr/>
          <p:nvPr/>
        </p:nvSpPr>
        <p:spPr>
          <a:xfrm>
            <a:off x="3204000" y="1124640"/>
            <a:ext cx="5618520" cy="553752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SIP, G722, GigE, PoE, QoS, XML WS </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Обмен сообщениями</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Набор по имени</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Корпоративная тел. книга</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Внутренние контакты</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Список “Избранное”</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N-сторонняя конференция</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Контакты и календари Outlook</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Устанавливаемые приложения</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История</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Visual voice mail</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Статус SIP SIMPLE</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Профили маршрутизации</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JPEG|MP3 playback</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Экранные заставки</a:t>
            </a:r>
            <a:endParaRPr lang="en-US" sz="1600" b="0" strike="noStrike" spc="-1">
              <a:latin typeface="Arial"/>
            </a:endParaRPr>
          </a:p>
          <a:p>
            <a:pPr marL="99360" indent="-98640">
              <a:lnSpc>
                <a:spcPct val="100000"/>
              </a:lnSpc>
              <a:buClr>
                <a:srgbClr val="303030"/>
              </a:buClr>
              <a:buFont typeface="Arial"/>
              <a:buChar char="•"/>
            </a:pPr>
            <a:r>
              <a:rPr lang="en-US" sz="1600" b="0" strike="noStrike" spc="-1">
                <a:solidFill>
                  <a:srgbClr val="303030"/>
                </a:solidFill>
                <a:latin typeface="Arial"/>
                <a:ea typeface="Arial"/>
              </a:rPr>
              <a:t>USB, HDMI (8088)</a:t>
            </a:r>
            <a:endParaRPr lang="en-US" sz="1600" b="0" strike="noStrike" spc="-1">
              <a:latin typeface="Arial"/>
            </a:endParaRPr>
          </a:p>
          <a:p>
            <a:pPr marL="173880" indent="-173160">
              <a:lnSpc>
                <a:spcPct val="100000"/>
              </a:lnSpc>
              <a:buClr>
                <a:srgbClr val="FF0000"/>
              </a:buClr>
              <a:buFont typeface="Arial"/>
              <a:buChar char="•"/>
            </a:pPr>
            <a:r>
              <a:rPr lang="en-US" sz="2800" b="0" strike="noStrike" spc="-1">
                <a:solidFill>
                  <a:srgbClr val="FF0000"/>
                </a:solidFill>
                <a:latin typeface="Arial"/>
                <a:ea typeface="Arial"/>
              </a:rPr>
              <a:t>HD-видео</a:t>
            </a:r>
            <a:endParaRPr lang="en-US" sz="2800" b="0" strike="noStrike" spc="-1">
              <a:latin typeface="Arial"/>
            </a:endParaRPr>
          </a:p>
        </p:txBody>
      </p:sp>
      <p:sp>
        <p:nvSpPr>
          <p:cNvPr id="1387" name="CustomShape 7"/>
          <p:cNvSpPr/>
          <p:nvPr/>
        </p:nvSpPr>
        <p:spPr>
          <a:xfrm>
            <a:off x="508680" y="4545360"/>
            <a:ext cx="2143440" cy="452520"/>
          </a:xfrm>
          <a:prstGeom prst="roundRect">
            <a:avLst>
              <a:gd name="adj" fmla="val 50000"/>
            </a:avLst>
          </a:prstGeom>
          <a:solidFill>
            <a:srgbClr val="7030A0"/>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88" name="CustomShape 8"/>
          <p:cNvSpPr/>
          <p:nvPr/>
        </p:nvSpPr>
        <p:spPr>
          <a:xfrm>
            <a:off x="574920" y="4528800"/>
            <a:ext cx="2010600" cy="4856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600" b="1" strike="noStrike" spc="-1">
                <a:solidFill>
                  <a:srgbClr val="F2F2F2"/>
                </a:solidFill>
                <a:latin typeface="Lucida Grande"/>
                <a:ea typeface="Lucida Grande"/>
              </a:rPr>
              <a:t>Outstanding Audio</a:t>
            </a:r>
            <a:endParaRPr lang="en-US" sz="1600" b="0" strike="noStrike" spc="-1">
              <a:latin typeface="Arial"/>
            </a:endParaRPr>
          </a:p>
        </p:txBody>
      </p:sp>
      <p:sp>
        <p:nvSpPr>
          <p:cNvPr id="1389" name="CustomShape 9"/>
          <p:cNvSpPr/>
          <p:nvPr/>
        </p:nvSpPr>
        <p:spPr>
          <a:xfrm>
            <a:off x="508680" y="5315400"/>
            <a:ext cx="2143440" cy="452520"/>
          </a:xfrm>
          <a:prstGeom prst="roundRect">
            <a:avLst>
              <a:gd name="adj" fmla="val 50000"/>
            </a:avLst>
          </a:prstGeom>
          <a:solidFill>
            <a:srgbClr val="7030A0"/>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90" name="CustomShape 10"/>
          <p:cNvSpPr/>
          <p:nvPr/>
        </p:nvSpPr>
        <p:spPr>
          <a:xfrm>
            <a:off x="574920" y="5420880"/>
            <a:ext cx="2010600" cy="24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600" b="1" strike="noStrike" spc="-1">
                <a:solidFill>
                  <a:srgbClr val="F2F2F2"/>
                </a:solidFill>
                <a:latin typeface="Lucida Grande"/>
                <a:ea typeface="Lucida Grande"/>
              </a:rPr>
              <a:t>BT Handset</a:t>
            </a:r>
            <a:endParaRPr lang="en-US" sz="1600" b="0" strike="noStrike" spc="-1">
              <a:latin typeface="Arial"/>
            </a:endParaRPr>
          </a:p>
        </p:txBody>
      </p:sp>
      <p:sp>
        <p:nvSpPr>
          <p:cNvPr id="1391" name="CustomShape 11"/>
          <p:cNvSpPr/>
          <p:nvPr/>
        </p:nvSpPr>
        <p:spPr>
          <a:xfrm>
            <a:off x="508680" y="3714480"/>
            <a:ext cx="2143440" cy="452520"/>
          </a:xfrm>
          <a:prstGeom prst="roundRect">
            <a:avLst>
              <a:gd name="adj" fmla="val 50000"/>
            </a:avLst>
          </a:prstGeom>
          <a:solidFill>
            <a:srgbClr val="7030A0"/>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92" name="CustomShape 12"/>
          <p:cNvSpPr/>
          <p:nvPr/>
        </p:nvSpPr>
        <p:spPr>
          <a:xfrm>
            <a:off x="574920" y="3819600"/>
            <a:ext cx="2010600" cy="242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1600" b="1" strike="noStrike" spc="-1">
                <a:solidFill>
                  <a:srgbClr val="F2F2F2"/>
                </a:solidFill>
                <a:latin typeface="Lucida Grande"/>
                <a:ea typeface="Lucida Grande"/>
              </a:rPr>
              <a:t>7” Touch Screen</a:t>
            </a:r>
            <a:endParaRPr lang="en-US" sz="1600" b="0" strike="noStrike" spc="-1">
              <a:latin typeface="Arial"/>
            </a:endParaRPr>
          </a:p>
        </p:txBody>
      </p:sp>
      <p:sp>
        <p:nvSpPr>
          <p:cNvPr id="1393" name="CustomShape 13"/>
          <p:cNvSpPr/>
          <p:nvPr/>
        </p:nvSpPr>
        <p:spPr>
          <a:xfrm>
            <a:off x="3076560" y="1167120"/>
            <a:ext cx="5787720" cy="384840"/>
          </a:xfrm>
          <a:prstGeom prst="rect">
            <a:avLst/>
          </a:prstGeom>
          <a:solidFill>
            <a:srgbClr val="606060"/>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394" name="CustomShape 14"/>
          <p:cNvSpPr/>
          <p:nvPr/>
        </p:nvSpPr>
        <p:spPr>
          <a:xfrm>
            <a:off x="3076560" y="1131480"/>
            <a:ext cx="5787720" cy="4561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2400" b="1" strike="noStrike" spc="-1">
                <a:solidFill>
                  <a:srgbClr val="FFFFFF"/>
                </a:solidFill>
                <a:latin typeface="Arial"/>
                <a:ea typeface="Arial"/>
              </a:rPr>
              <a:t>Возможности</a:t>
            </a:r>
            <a:endParaRPr lang="en-US" sz="2400" b="0" strike="noStrike" spc="-1">
              <a:latin typeface="Arial"/>
            </a:endParaRPr>
          </a:p>
        </p:txBody>
      </p:sp>
      <p:pic>
        <p:nvPicPr>
          <p:cNvPr id="1395" name="image117.png"/>
          <p:cNvPicPr/>
          <p:nvPr/>
        </p:nvPicPr>
        <p:blipFill>
          <a:blip r:embed="rId3" cstate="print"/>
          <a:stretch/>
        </p:blipFill>
        <p:spPr>
          <a:xfrm>
            <a:off x="5629320" y="4062960"/>
            <a:ext cx="3101400" cy="1871640"/>
          </a:xfrm>
          <a:prstGeom prst="rect">
            <a:avLst/>
          </a:prstGeom>
          <a:ln w="28440">
            <a:solidFill>
              <a:srgbClr val="606060"/>
            </a:solidFill>
            <a:bevel/>
          </a:ln>
        </p:spPr>
      </p:pic>
      <p:pic>
        <p:nvPicPr>
          <p:cNvPr id="1396" name="Picture 37"/>
          <p:cNvPicPr/>
          <p:nvPr/>
        </p:nvPicPr>
        <p:blipFill>
          <a:blip r:embed="rId4" cstate="print"/>
          <a:stretch/>
        </p:blipFill>
        <p:spPr>
          <a:xfrm>
            <a:off x="0" y="764640"/>
            <a:ext cx="3285720" cy="2592000"/>
          </a:xfrm>
          <a:prstGeom prst="rect">
            <a:avLst/>
          </a:prstGeom>
          <a:ln w="936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 name="CustomShape 1"/>
          <p:cNvSpPr/>
          <p:nvPr/>
        </p:nvSpPr>
        <p:spPr>
          <a:xfrm>
            <a:off x="8286840" y="6395040"/>
            <a:ext cx="399240" cy="135000"/>
          </a:xfrm>
          <a:prstGeom prst="rect">
            <a:avLst/>
          </a:prstGeom>
          <a:noFill/>
          <a:ln w="12600">
            <a:noFill/>
          </a:ln>
        </p:spPr>
        <p:style>
          <a:lnRef idx="0">
            <a:scrgbClr r="0" g="0" b="0"/>
          </a:lnRef>
          <a:fillRef idx="0">
            <a:scrgbClr r="0" g="0" b="0"/>
          </a:fillRef>
          <a:effectRef idx="0">
            <a:scrgbClr r="0" g="0" b="0"/>
          </a:effectRef>
          <a:fontRef idx="minor"/>
        </p:style>
      </p:sp>
      <p:sp>
        <p:nvSpPr>
          <p:cNvPr id="1398" name="CustomShape 2"/>
          <p:cNvSpPr/>
          <p:nvPr/>
        </p:nvSpPr>
        <p:spPr>
          <a:xfrm>
            <a:off x="219600" y="241560"/>
            <a:ext cx="8644680" cy="10641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3200" b="0" strike="noStrike" spc="-1">
                <a:solidFill>
                  <a:srgbClr val="C00000"/>
                </a:solidFill>
                <a:latin typeface="Arial"/>
                <a:ea typeface="Arial"/>
              </a:rPr>
              <a:t>OpenTouch Conversation</a:t>
            </a:r>
            <a:r>
              <a:t/>
            </a:r>
            <a:br/>
            <a:r>
              <a:rPr lang="en-US" sz="3200" b="0" strike="noStrike" spc="-1">
                <a:solidFill>
                  <a:srgbClr val="C00000"/>
                </a:solidFill>
                <a:latin typeface="Arial"/>
                <a:ea typeface="Arial"/>
              </a:rPr>
              <a:t>для iPad</a:t>
            </a:r>
            <a:endParaRPr lang="en-US" sz="3200" b="0" strike="noStrike" spc="-1">
              <a:latin typeface="Arial"/>
            </a:endParaRPr>
          </a:p>
        </p:txBody>
      </p:sp>
      <p:pic>
        <p:nvPicPr>
          <p:cNvPr id="1399" name="image124.png"/>
          <p:cNvPicPr/>
          <p:nvPr/>
        </p:nvPicPr>
        <p:blipFill>
          <a:blip r:embed="rId3" cstate="print"/>
          <a:stretch/>
        </p:blipFill>
        <p:spPr>
          <a:xfrm>
            <a:off x="323640" y="1628640"/>
            <a:ext cx="3593160" cy="2843280"/>
          </a:xfrm>
          <a:prstGeom prst="rect">
            <a:avLst/>
          </a:prstGeom>
          <a:ln w="12600">
            <a:noFill/>
          </a:ln>
        </p:spPr>
      </p:pic>
      <p:sp>
        <p:nvSpPr>
          <p:cNvPr id="1400" name="CustomShape 3"/>
          <p:cNvSpPr/>
          <p:nvPr/>
        </p:nvSpPr>
        <p:spPr>
          <a:xfrm>
            <a:off x="4428000" y="1556640"/>
            <a:ext cx="4333320" cy="17956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800" b="1" strike="noStrike" spc="-1">
                <a:solidFill>
                  <a:srgbClr val="404040"/>
                </a:solidFill>
                <a:latin typeface="Arial"/>
                <a:ea typeface="Arial"/>
              </a:rPr>
              <a:t>Video, VoIP, </a:t>
            </a:r>
            <a:endParaRPr lang="en-US" sz="2800" b="0" strike="noStrike" spc="-1">
              <a:latin typeface="Arial"/>
            </a:endParaRPr>
          </a:p>
          <a:p>
            <a:pPr>
              <a:lnSpc>
                <a:spcPct val="100000"/>
              </a:lnSpc>
            </a:pPr>
            <a:r>
              <a:rPr lang="en-US" sz="2800" b="1" strike="noStrike" spc="-1">
                <a:solidFill>
                  <a:srgbClr val="404040"/>
                </a:solidFill>
                <a:latin typeface="Arial"/>
                <a:ea typeface="Arial"/>
              </a:rPr>
              <a:t>конференции, сообщения, голосовая почта</a:t>
            </a:r>
            <a:endParaRPr lang="en-US" sz="2800" b="0" strike="noStrike" spc="-1">
              <a:latin typeface="Arial"/>
            </a:endParaRPr>
          </a:p>
        </p:txBody>
      </p:sp>
      <p:sp>
        <p:nvSpPr>
          <p:cNvPr id="1401" name="CustomShape 4"/>
          <p:cNvSpPr/>
          <p:nvPr/>
        </p:nvSpPr>
        <p:spPr>
          <a:xfrm>
            <a:off x="3978720" y="4867200"/>
            <a:ext cx="4707360" cy="1437480"/>
          </a:xfrm>
          <a:prstGeom prst="roundRect">
            <a:avLst>
              <a:gd name="adj" fmla="val 16667"/>
            </a:avLst>
          </a:prstGeom>
          <a:solidFill>
            <a:srgbClr val="D9D9D9"/>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402" name="CustomShape 5"/>
          <p:cNvSpPr/>
          <p:nvPr/>
        </p:nvSpPr>
        <p:spPr>
          <a:xfrm>
            <a:off x="4068000" y="4293000"/>
            <a:ext cx="4566960" cy="18136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a:latin typeface="Arial"/>
            </a:endParaRPr>
          </a:p>
          <a:p>
            <a:pPr marL="111600" lvl="1" indent="-110880">
              <a:lnSpc>
                <a:spcPct val="100000"/>
              </a:lnSpc>
              <a:buClr>
                <a:srgbClr val="404040"/>
              </a:buClr>
              <a:buFont typeface="Arial"/>
              <a:buChar char="•"/>
            </a:pPr>
            <a:r>
              <a:rPr lang="en-US" sz="1800" b="0" strike="noStrike" spc="-1">
                <a:solidFill>
                  <a:srgbClr val="404040"/>
                </a:solidFill>
                <a:latin typeface="Arial"/>
                <a:ea typeface="Arial"/>
              </a:rPr>
              <a:t>Бесплатное приложение в App Store</a:t>
            </a:r>
            <a:endParaRPr lang="en-US" sz="1800" b="0" strike="noStrike" spc="-1">
              <a:latin typeface="Arial"/>
            </a:endParaRPr>
          </a:p>
          <a:p>
            <a:pPr marL="111600" lvl="1" indent="-110880">
              <a:lnSpc>
                <a:spcPct val="100000"/>
              </a:lnSpc>
              <a:buClr>
                <a:srgbClr val="404040"/>
              </a:buClr>
              <a:buFont typeface="Arial"/>
              <a:buChar char="•"/>
            </a:pPr>
            <a:r>
              <a:rPr lang="en-US" sz="1800" b="0" strike="noStrike" spc="-1">
                <a:solidFill>
                  <a:srgbClr val="404040"/>
                </a:solidFill>
                <a:latin typeface="Arial"/>
                <a:ea typeface="Arial"/>
              </a:rPr>
              <a:t>Требуется лицензия на сервере OpenTouch</a:t>
            </a:r>
            <a:endParaRPr lang="en-US" sz="1800" b="0" strike="noStrike" spc="-1">
              <a:latin typeface="Arial"/>
            </a:endParaRPr>
          </a:p>
          <a:p>
            <a:pPr marL="111600" lvl="1" indent="-110880">
              <a:lnSpc>
                <a:spcPct val="100000"/>
              </a:lnSpc>
              <a:buClr>
                <a:srgbClr val="404040"/>
              </a:buClr>
              <a:buFont typeface="Arial"/>
              <a:buChar char="•"/>
            </a:pPr>
            <a:r>
              <a:rPr lang="en-US" sz="1800" b="0" strike="noStrike" spc="-1">
                <a:solidFill>
                  <a:srgbClr val="404040"/>
                </a:solidFill>
                <a:latin typeface="Arial"/>
                <a:ea typeface="Arial"/>
              </a:rPr>
              <a:t>поддержка SBC</a:t>
            </a:r>
            <a:endParaRPr lang="en-US" sz="1800" b="0" strike="noStrike" spc="-1">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3" name="image125.png"/>
          <p:cNvPicPr/>
          <p:nvPr/>
        </p:nvPicPr>
        <p:blipFill>
          <a:blip r:embed="rId2" cstate="print"/>
          <a:stretch/>
        </p:blipFill>
        <p:spPr>
          <a:xfrm>
            <a:off x="126720" y="3502800"/>
            <a:ext cx="4703400" cy="2845080"/>
          </a:xfrm>
          <a:prstGeom prst="rect">
            <a:avLst/>
          </a:prstGeom>
          <a:ln w="12600">
            <a:noFill/>
          </a:ln>
        </p:spPr>
      </p:pic>
      <p:sp>
        <p:nvSpPr>
          <p:cNvPr id="1404" name="CustomShape 1"/>
          <p:cNvSpPr/>
          <p:nvPr/>
        </p:nvSpPr>
        <p:spPr>
          <a:xfrm>
            <a:off x="357480" y="42120"/>
            <a:ext cx="8644680" cy="668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b">
            <a:normAutofit/>
          </a:bodyPr>
          <a:lstStyle/>
          <a:p>
            <a:pPr>
              <a:lnSpc>
                <a:spcPct val="100000"/>
              </a:lnSpc>
            </a:pPr>
            <a:r>
              <a:rPr lang="en-US" sz="2400" b="1" strike="noStrike" spc="-1">
                <a:solidFill>
                  <a:srgbClr val="404040"/>
                </a:solidFill>
                <a:latin typeface="Trebuchet MS"/>
                <a:ea typeface="Trebuchet MS"/>
              </a:rPr>
              <a:t>клиент OTC PC для ПК</a:t>
            </a:r>
            <a:endParaRPr lang="en-US" sz="2400" b="0" strike="noStrike" spc="-1">
              <a:latin typeface="Arial"/>
            </a:endParaRPr>
          </a:p>
        </p:txBody>
      </p:sp>
      <p:sp>
        <p:nvSpPr>
          <p:cNvPr id="1405" name="CustomShape 2"/>
          <p:cNvSpPr/>
          <p:nvPr/>
        </p:nvSpPr>
        <p:spPr>
          <a:xfrm>
            <a:off x="370080" y="922320"/>
            <a:ext cx="8582760" cy="4525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marL="171360" indent="-170640">
              <a:lnSpc>
                <a:spcPct val="100000"/>
              </a:lnSpc>
              <a:spcBef>
                <a:spcPts val="601"/>
              </a:spcBef>
              <a:buClr>
                <a:srgbClr val="404040"/>
              </a:buClr>
              <a:buFont typeface="Wingdings" charset="2"/>
              <a:buChar char=""/>
            </a:pPr>
            <a:r>
              <a:rPr lang="en-US" sz="1800" b="0" strike="noStrike" spc="-1">
                <a:solidFill>
                  <a:srgbClr val="404040"/>
                </a:solidFill>
                <a:latin typeface="Trebuchet MS"/>
                <a:ea typeface="Trebuchet MS"/>
              </a:rPr>
              <a:t> OpenTouch Conversation :</a:t>
            </a:r>
            <a:endParaRPr lang="en-US" sz="1800" b="0" strike="noStrike" spc="-1">
              <a:latin typeface="Arial"/>
            </a:endParaRPr>
          </a:p>
          <a:p>
            <a:pPr marL="291960" lvl="1" indent="-177120">
              <a:lnSpc>
                <a:spcPct val="100000"/>
              </a:lnSpc>
              <a:spcBef>
                <a:spcPts val="601"/>
              </a:spcBef>
              <a:buClr>
                <a:srgbClr val="404040"/>
              </a:buClr>
              <a:buFont typeface="Wingdings" charset="2"/>
              <a:buChar char=""/>
            </a:pPr>
            <a:r>
              <a:rPr lang="en-US" sz="1600" b="0" strike="noStrike" spc="-1">
                <a:solidFill>
                  <a:srgbClr val="404040"/>
                </a:solidFill>
                <a:latin typeface="Trebuchet MS"/>
                <a:ea typeface="Trebuchet MS"/>
              </a:rPr>
              <a:t>At the top left, the personal information and access to settings configuration</a:t>
            </a:r>
            <a:endParaRPr lang="en-US" sz="1600" b="0" strike="noStrike" spc="-1">
              <a:latin typeface="Arial"/>
            </a:endParaRPr>
          </a:p>
          <a:p>
            <a:pPr marL="291960" lvl="1" indent="-177120">
              <a:lnSpc>
                <a:spcPct val="100000"/>
              </a:lnSpc>
              <a:spcBef>
                <a:spcPts val="601"/>
              </a:spcBef>
              <a:buClr>
                <a:srgbClr val="404040"/>
              </a:buClr>
              <a:buFont typeface="Wingdings" charset="2"/>
              <a:buChar char=""/>
            </a:pPr>
            <a:r>
              <a:rPr lang="en-US" sz="1600" b="0" strike="noStrike" spc="-1">
                <a:solidFill>
                  <a:srgbClr val="404040"/>
                </a:solidFill>
                <a:latin typeface="Trebuchet MS"/>
                <a:ea typeface="Trebuchet MS"/>
              </a:rPr>
              <a:t>At the top right, a main menu giving a direct access to voice mail, schedule interface, notification and a search box</a:t>
            </a:r>
            <a:endParaRPr lang="en-US" sz="1600" b="0" strike="noStrike" spc="-1">
              <a:latin typeface="Arial"/>
            </a:endParaRPr>
          </a:p>
          <a:p>
            <a:pPr marL="291960" lvl="1" indent="-177120">
              <a:lnSpc>
                <a:spcPct val="100000"/>
              </a:lnSpc>
              <a:spcBef>
                <a:spcPts val="601"/>
              </a:spcBef>
              <a:buClr>
                <a:srgbClr val="404040"/>
              </a:buClr>
              <a:buFont typeface="Wingdings" charset="2"/>
              <a:buChar char=""/>
            </a:pPr>
            <a:r>
              <a:rPr lang="en-US" sz="1600" b="0" strike="noStrike" spc="-1">
                <a:solidFill>
                  <a:srgbClr val="404040"/>
                </a:solidFill>
                <a:latin typeface="Trebuchet MS"/>
                <a:ea typeface="Trebuchet MS"/>
              </a:rPr>
              <a:t>In the middle, the Conversation Wall with either the history or the current session.</a:t>
            </a:r>
            <a:endParaRPr lang="en-US" sz="1600" b="0" strike="noStrike" spc="-1">
              <a:latin typeface="Arial"/>
            </a:endParaRPr>
          </a:p>
          <a:p>
            <a:pPr marL="291960" lvl="1" indent="-177120">
              <a:lnSpc>
                <a:spcPct val="100000"/>
              </a:lnSpc>
              <a:spcBef>
                <a:spcPts val="601"/>
              </a:spcBef>
              <a:buClr>
                <a:srgbClr val="404040"/>
              </a:buClr>
              <a:buFont typeface="Wingdings" charset="2"/>
              <a:buChar char=""/>
            </a:pPr>
            <a:r>
              <a:rPr lang="en-US" sz="1600" b="0" strike="noStrike" spc="-1">
                <a:solidFill>
                  <a:srgbClr val="404040"/>
                </a:solidFill>
                <a:latin typeface="Trebuchet MS"/>
                <a:ea typeface="Trebuchet MS"/>
              </a:rPr>
              <a:t>At the bottom, the favorite list with an alphabetic selector can be hidden. </a:t>
            </a:r>
            <a:endParaRPr lang="en-US" sz="1600" b="0" strike="noStrike" spc="-1">
              <a:latin typeface="Arial"/>
            </a:endParaRPr>
          </a:p>
        </p:txBody>
      </p:sp>
      <p:sp>
        <p:nvSpPr>
          <p:cNvPr id="1406" name="CustomShape 3"/>
          <p:cNvSpPr/>
          <p:nvPr/>
        </p:nvSpPr>
        <p:spPr>
          <a:xfrm>
            <a:off x="5264280" y="5766480"/>
            <a:ext cx="2868120" cy="405720"/>
          </a:xfrm>
          <a:custGeom>
            <a:avLst/>
            <a:gdLst/>
            <a:ahLst/>
            <a:cxnLst/>
            <a:rect l="l" t="t" r="r" b="b"/>
            <a:pathLst>
              <a:path w="21600" h="21600">
                <a:moveTo>
                  <a:pt x="6692" y="3600"/>
                </a:moveTo>
                <a:cubicBezTo>
                  <a:pt x="6692" y="1612"/>
                  <a:pt x="6920" y="0"/>
                  <a:pt x="7202" y="0"/>
                </a:cubicBezTo>
                <a:lnTo>
                  <a:pt x="9177" y="0"/>
                </a:lnTo>
                <a:lnTo>
                  <a:pt x="21090" y="0"/>
                </a:lnTo>
                <a:cubicBezTo>
                  <a:pt x="21372" y="0"/>
                  <a:pt x="21600" y="1612"/>
                  <a:pt x="21600" y="3600"/>
                </a:cubicBezTo>
                <a:lnTo>
                  <a:pt x="21600" y="3600"/>
                </a:lnTo>
                <a:lnTo>
                  <a:pt x="21600" y="18000"/>
                </a:lnTo>
                <a:cubicBezTo>
                  <a:pt x="21600" y="19988"/>
                  <a:pt x="21372" y="21600"/>
                  <a:pt x="21090" y="21600"/>
                </a:cubicBezTo>
                <a:lnTo>
                  <a:pt x="7202" y="21600"/>
                </a:lnTo>
                <a:cubicBezTo>
                  <a:pt x="6920" y="21600"/>
                  <a:pt x="6692" y="19988"/>
                  <a:pt x="6692" y="18000"/>
                </a:cubicBezTo>
                <a:lnTo>
                  <a:pt x="6692" y="9000"/>
                </a:lnTo>
                <a:lnTo>
                  <a:pt x="0" y="8797"/>
                </a:lnTo>
                <a:lnTo>
                  <a:pt x="6692" y="3600"/>
                </a:lnTo>
                <a:close/>
              </a:path>
            </a:pathLst>
          </a:custGeom>
          <a:solidFill>
            <a:srgbClr val="FFFFCC"/>
          </a:solidFill>
          <a:ln w="25560">
            <a:solidFill>
              <a:srgbClr val="FF0000"/>
            </a:solidFill>
            <a:bevel/>
          </a:ln>
        </p:spPr>
        <p:style>
          <a:lnRef idx="0">
            <a:scrgbClr r="0" g="0" b="0"/>
          </a:lnRef>
          <a:fillRef idx="0">
            <a:scrgbClr r="0" g="0" b="0"/>
          </a:fillRef>
          <a:effectRef idx="0">
            <a:scrgbClr r="0" g="0" b="0"/>
          </a:effectRef>
          <a:fontRef idx="minor"/>
        </p:style>
      </p:sp>
      <p:sp>
        <p:nvSpPr>
          <p:cNvPr id="1407" name="CustomShape 4"/>
          <p:cNvSpPr/>
          <p:nvPr/>
        </p:nvSpPr>
        <p:spPr>
          <a:xfrm>
            <a:off x="6172920" y="5802840"/>
            <a:ext cx="1939680" cy="3337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600" b="0" strike="noStrike" spc="-1">
                <a:solidFill>
                  <a:srgbClr val="000000"/>
                </a:solidFill>
                <a:latin typeface="Tahoma"/>
                <a:ea typeface="Tahoma"/>
              </a:rPr>
              <a:t>Favorites</a:t>
            </a:r>
            <a:endParaRPr lang="en-US" sz="1600" b="0" strike="noStrike" spc="-1">
              <a:latin typeface="Arial"/>
            </a:endParaRPr>
          </a:p>
        </p:txBody>
      </p:sp>
      <p:sp>
        <p:nvSpPr>
          <p:cNvPr id="1408" name="CustomShape 5"/>
          <p:cNvSpPr/>
          <p:nvPr/>
        </p:nvSpPr>
        <p:spPr>
          <a:xfrm>
            <a:off x="5203800" y="4823280"/>
            <a:ext cx="3422160" cy="514440"/>
          </a:xfrm>
          <a:custGeom>
            <a:avLst/>
            <a:gdLst/>
            <a:ahLst/>
            <a:cxnLst/>
            <a:rect l="l" t="t" r="r" b="b"/>
            <a:pathLst>
              <a:path w="21600" h="21600">
                <a:moveTo>
                  <a:pt x="9105" y="3600"/>
                </a:moveTo>
                <a:cubicBezTo>
                  <a:pt x="9105" y="1612"/>
                  <a:pt x="9348" y="0"/>
                  <a:pt x="9647" y="0"/>
                </a:cubicBezTo>
                <a:lnTo>
                  <a:pt x="11187" y="0"/>
                </a:lnTo>
                <a:lnTo>
                  <a:pt x="21058" y="0"/>
                </a:lnTo>
                <a:cubicBezTo>
                  <a:pt x="21357" y="0"/>
                  <a:pt x="21600" y="1612"/>
                  <a:pt x="21600" y="3600"/>
                </a:cubicBezTo>
                <a:lnTo>
                  <a:pt x="21600" y="3600"/>
                </a:lnTo>
                <a:lnTo>
                  <a:pt x="21600" y="18000"/>
                </a:lnTo>
                <a:cubicBezTo>
                  <a:pt x="21600" y="19988"/>
                  <a:pt x="21357" y="21600"/>
                  <a:pt x="21058" y="21600"/>
                </a:cubicBezTo>
                <a:lnTo>
                  <a:pt x="9647" y="21600"/>
                </a:lnTo>
                <a:cubicBezTo>
                  <a:pt x="9348" y="21600"/>
                  <a:pt x="9105" y="19988"/>
                  <a:pt x="9105" y="18000"/>
                </a:cubicBezTo>
                <a:lnTo>
                  <a:pt x="9105" y="9000"/>
                </a:lnTo>
                <a:lnTo>
                  <a:pt x="0" y="2729"/>
                </a:lnTo>
                <a:lnTo>
                  <a:pt x="9105" y="3600"/>
                </a:lnTo>
                <a:close/>
              </a:path>
            </a:pathLst>
          </a:custGeom>
          <a:solidFill>
            <a:srgbClr val="FFFFCC"/>
          </a:solidFill>
          <a:ln w="25560">
            <a:solidFill>
              <a:srgbClr val="FF0000"/>
            </a:solidFill>
            <a:bevel/>
          </a:ln>
        </p:spPr>
        <p:style>
          <a:lnRef idx="0">
            <a:scrgbClr r="0" g="0" b="0"/>
          </a:lnRef>
          <a:fillRef idx="0">
            <a:scrgbClr r="0" g="0" b="0"/>
          </a:fillRef>
          <a:effectRef idx="0">
            <a:scrgbClr r="0" g="0" b="0"/>
          </a:effectRef>
          <a:fontRef idx="minor"/>
        </p:style>
      </p:sp>
      <p:sp>
        <p:nvSpPr>
          <p:cNvPr id="1409" name="CustomShape 6"/>
          <p:cNvSpPr/>
          <p:nvPr/>
        </p:nvSpPr>
        <p:spPr>
          <a:xfrm>
            <a:off x="6671520" y="4913640"/>
            <a:ext cx="1928880" cy="3337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600" b="0" strike="noStrike" spc="-1">
                <a:solidFill>
                  <a:srgbClr val="000000"/>
                </a:solidFill>
                <a:latin typeface="Tahoma"/>
                <a:ea typeface="Tahoma"/>
              </a:rPr>
              <a:t>Conversation wall</a:t>
            </a:r>
            <a:endParaRPr lang="en-US" sz="1600" b="0" strike="noStrike" spc="-1">
              <a:latin typeface="Arial"/>
            </a:endParaRPr>
          </a:p>
        </p:txBody>
      </p:sp>
      <p:sp>
        <p:nvSpPr>
          <p:cNvPr id="1410" name="CustomShape 7"/>
          <p:cNvSpPr/>
          <p:nvPr/>
        </p:nvSpPr>
        <p:spPr>
          <a:xfrm>
            <a:off x="1130760" y="2989800"/>
            <a:ext cx="3753000" cy="641880"/>
          </a:xfrm>
          <a:custGeom>
            <a:avLst/>
            <a:gdLst/>
            <a:ahLst/>
            <a:cxnLst/>
            <a:rect l="l" t="t" r="r" b="b"/>
            <a:pathLst>
              <a:path w="21600" h="21600">
                <a:moveTo>
                  <a:pt x="3684" y="2276"/>
                </a:moveTo>
                <a:cubicBezTo>
                  <a:pt x="3684" y="1019"/>
                  <a:pt x="3859" y="0"/>
                  <a:pt x="4074" y="0"/>
                </a:cubicBezTo>
                <a:lnTo>
                  <a:pt x="6670" y="0"/>
                </a:lnTo>
                <a:lnTo>
                  <a:pt x="21210" y="0"/>
                </a:lnTo>
                <a:cubicBezTo>
                  <a:pt x="21426" y="0"/>
                  <a:pt x="21600" y="1019"/>
                  <a:pt x="21600" y="2276"/>
                </a:cubicBezTo>
                <a:lnTo>
                  <a:pt x="21600" y="11381"/>
                </a:lnTo>
                <a:cubicBezTo>
                  <a:pt x="21600" y="12638"/>
                  <a:pt x="21426" y="13658"/>
                  <a:pt x="21210" y="13658"/>
                </a:cubicBezTo>
                <a:lnTo>
                  <a:pt x="11149" y="13658"/>
                </a:lnTo>
                <a:lnTo>
                  <a:pt x="0" y="21600"/>
                </a:lnTo>
                <a:lnTo>
                  <a:pt x="6670" y="13658"/>
                </a:lnTo>
                <a:lnTo>
                  <a:pt x="4074" y="13658"/>
                </a:lnTo>
                <a:cubicBezTo>
                  <a:pt x="3859" y="13658"/>
                  <a:pt x="3684" y="12638"/>
                  <a:pt x="3684" y="11381"/>
                </a:cubicBezTo>
                <a:lnTo>
                  <a:pt x="3684" y="11381"/>
                </a:lnTo>
                <a:lnTo>
                  <a:pt x="3684" y="7967"/>
                </a:lnTo>
                <a:close/>
              </a:path>
            </a:pathLst>
          </a:custGeom>
          <a:solidFill>
            <a:srgbClr val="FFFFCC"/>
          </a:solidFill>
          <a:ln w="25560">
            <a:solidFill>
              <a:srgbClr val="FF0000"/>
            </a:solidFill>
            <a:bevel/>
          </a:ln>
        </p:spPr>
        <p:style>
          <a:lnRef idx="0">
            <a:scrgbClr r="0" g="0" b="0"/>
          </a:lnRef>
          <a:fillRef idx="0">
            <a:scrgbClr r="0" g="0" b="0"/>
          </a:fillRef>
          <a:effectRef idx="0">
            <a:scrgbClr r="0" g="0" b="0"/>
          </a:effectRef>
          <a:fontRef idx="minor"/>
        </p:style>
      </p:sp>
      <p:sp>
        <p:nvSpPr>
          <p:cNvPr id="1411" name="CustomShape 8"/>
          <p:cNvSpPr/>
          <p:nvPr/>
        </p:nvSpPr>
        <p:spPr>
          <a:xfrm>
            <a:off x="1790640" y="2904480"/>
            <a:ext cx="3073320" cy="5770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600" b="0" strike="noStrike" spc="-1">
                <a:solidFill>
                  <a:srgbClr val="000000"/>
                </a:solidFill>
                <a:latin typeface="Tahoma"/>
                <a:ea typeface="Tahoma"/>
              </a:rPr>
              <a:t>Personal settings / information</a:t>
            </a:r>
            <a:endParaRPr lang="en-US" sz="1600" b="0" strike="noStrike" spc="-1">
              <a:latin typeface="Arial"/>
            </a:endParaRPr>
          </a:p>
        </p:txBody>
      </p:sp>
      <p:sp>
        <p:nvSpPr>
          <p:cNvPr id="1412" name="CustomShape 9"/>
          <p:cNvSpPr/>
          <p:nvPr/>
        </p:nvSpPr>
        <p:spPr>
          <a:xfrm>
            <a:off x="4469040" y="3033360"/>
            <a:ext cx="4339080" cy="1516680"/>
          </a:xfrm>
          <a:custGeom>
            <a:avLst/>
            <a:gdLst/>
            <a:ahLst/>
            <a:cxnLst/>
            <a:rect l="l" t="t" r="r" b="b"/>
            <a:pathLst>
              <a:path w="21600" h="21600">
                <a:moveTo>
                  <a:pt x="9030" y="3600"/>
                </a:moveTo>
                <a:cubicBezTo>
                  <a:pt x="9030" y="1612"/>
                  <a:pt x="9594" y="0"/>
                  <a:pt x="10289" y="0"/>
                </a:cubicBezTo>
                <a:lnTo>
                  <a:pt x="11125" y="0"/>
                </a:lnTo>
                <a:lnTo>
                  <a:pt x="20341" y="0"/>
                </a:lnTo>
                <a:cubicBezTo>
                  <a:pt x="21036" y="0"/>
                  <a:pt x="21600" y="1612"/>
                  <a:pt x="21600" y="3600"/>
                </a:cubicBezTo>
                <a:lnTo>
                  <a:pt x="21600" y="3600"/>
                </a:lnTo>
                <a:lnTo>
                  <a:pt x="21600" y="18000"/>
                </a:lnTo>
                <a:cubicBezTo>
                  <a:pt x="21600" y="19988"/>
                  <a:pt x="21036" y="21600"/>
                  <a:pt x="20341" y="21600"/>
                </a:cubicBezTo>
                <a:lnTo>
                  <a:pt x="10289" y="21600"/>
                </a:lnTo>
                <a:cubicBezTo>
                  <a:pt x="9594" y="21600"/>
                  <a:pt x="9030" y="19988"/>
                  <a:pt x="9030" y="18000"/>
                </a:cubicBezTo>
                <a:lnTo>
                  <a:pt x="9030" y="9000"/>
                </a:lnTo>
                <a:lnTo>
                  <a:pt x="0" y="9974"/>
                </a:lnTo>
                <a:lnTo>
                  <a:pt x="9030" y="3600"/>
                </a:lnTo>
                <a:close/>
              </a:path>
            </a:pathLst>
          </a:custGeom>
          <a:solidFill>
            <a:srgbClr val="FFFFCC"/>
          </a:solidFill>
          <a:ln w="25560">
            <a:solidFill>
              <a:srgbClr val="FF0000"/>
            </a:solidFill>
            <a:bevel/>
          </a:ln>
        </p:spPr>
        <p:style>
          <a:lnRef idx="0">
            <a:scrgbClr r="0" g="0" b="0"/>
          </a:lnRef>
          <a:fillRef idx="0">
            <a:scrgbClr r="0" g="0" b="0"/>
          </a:fillRef>
          <a:effectRef idx="0">
            <a:scrgbClr r="0" g="0" b="0"/>
          </a:effectRef>
          <a:fontRef idx="minor"/>
        </p:style>
      </p:sp>
      <p:sp>
        <p:nvSpPr>
          <p:cNvPr id="1413" name="CustomShape 10"/>
          <p:cNvSpPr/>
          <p:nvPr/>
        </p:nvSpPr>
        <p:spPr>
          <a:xfrm>
            <a:off x="6357240" y="2895120"/>
            <a:ext cx="2376720" cy="1793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1600" b="0" strike="noStrike" spc="-1">
                <a:solidFill>
                  <a:srgbClr val="000000"/>
                </a:solidFill>
                <a:latin typeface="Tahoma"/>
                <a:ea typeface="Tahoma"/>
              </a:rPr>
              <a:t>Direct access to :</a:t>
            </a:r>
            <a:endParaRPr lang="en-US" sz="1600" b="0" strike="noStrike" spc="-1">
              <a:latin typeface="Arial"/>
            </a:endParaRPr>
          </a:p>
          <a:p>
            <a:pPr>
              <a:lnSpc>
                <a:spcPct val="100000"/>
              </a:lnSpc>
            </a:pPr>
            <a:r>
              <a:rPr lang="en-US" sz="1600" b="0" strike="noStrike" spc="-1">
                <a:solidFill>
                  <a:srgbClr val="000000"/>
                </a:solidFill>
                <a:latin typeface="Tahoma"/>
                <a:ea typeface="Tahoma"/>
              </a:rPr>
              <a:t>- Missed calls</a:t>
            </a:r>
            <a:endParaRPr lang="en-US" sz="1600" b="0" strike="noStrike" spc="-1">
              <a:latin typeface="Arial"/>
            </a:endParaRPr>
          </a:p>
          <a:p>
            <a:pPr>
              <a:lnSpc>
                <a:spcPct val="100000"/>
              </a:lnSpc>
            </a:pPr>
            <a:r>
              <a:rPr lang="en-US" sz="1600" b="0" strike="noStrike" spc="-1">
                <a:solidFill>
                  <a:srgbClr val="000000"/>
                </a:solidFill>
                <a:latin typeface="Tahoma"/>
                <a:ea typeface="Tahoma"/>
              </a:rPr>
              <a:t>- Visual voice mail</a:t>
            </a:r>
            <a:endParaRPr lang="en-US" sz="1600" b="0" strike="noStrike" spc="-1">
              <a:latin typeface="Arial"/>
            </a:endParaRPr>
          </a:p>
          <a:p>
            <a:pPr>
              <a:lnSpc>
                <a:spcPct val="100000"/>
              </a:lnSpc>
            </a:pPr>
            <a:r>
              <a:rPr lang="en-US" sz="1600" b="0" strike="noStrike" spc="-1">
                <a:solidFill>
                  <a:srgbClr val="000000"/>
                </a:solidFill>
                <a:latin typeface="Tahoma"/>
                <a:ea typeface="Tahoma"/>
              </a:rPr>
              <a:t>- Conference scheduling</a:t>
            </a:r>
            <a:endParaRPr lang="en-US" sz="1600" b="0" strike="noStrike" spc="-1">
              <a:latin typeface="Arial"/>
            </a:endParaRPr>
          </a:p>
          <a:p>
            <a:pPr indent="-216000">
              <a:lnSpc>
                <a:spcPct val="100000"/>
              </a:lnSpc>
              <a:buClr>
                <a:srgbClr val="000000"/>
              </a:buClr>
              <a:buFont typeface="Tahoma"/>
              <a:buChar char="-"/>
            </a:pPr>
            <a:r>
              <a:rPr lang="en-US" sz="1600" b="0" strike="noStrike" spc="-1">
                <a:solidFill>
                  <a:srgbClr val="000000"/>
                </a:solidFill>
                <a:latin typeface="Tahoma"/>
                <a:ea typeface="Tahoma"/>
              </a:rPr>
              <a:t> Dial pad</a:t>
            </a:r>
            <a:endParaRPr lang="en-US" sz="1600" b="0" strike="noStrike" spc="-1">
              <a:latin typeface="Arial"/>
            </a:endParaRPr>
          </a:p>
          <a:p>
            <a:pPr indent="-216000">
              <a:lnSpc>
                <a:spcPct val="100000"/>
              </a:lnSpc>
              <a:buClr>
                <a:srgbClr val="000000"/>
              </a:buClr>
              <a:buFont typeface="Tahoma"/>
              <a:buChar char="-"/>
            </a:pPr>
            <a:r>
              <a:rPr lang="en-US" sz="1600" b="0" strike="noStrike" spc="-1">
                <a:solidFill>
                  <a:srgbClr val="000000"/>
                </a:solidFill>
                <a:latin typeface="Tahoma"/>
                <a:ea typeface="Tahoma"/>
              </a:rPr>
              <a:t> Directory search</a:t>
            </a:r>
            <a:endParaRPr lang="en-US" sz="1600" b="0" strike="noStrike" spc="-1">
              <a:latin typeface="Arial"/>
            </a:endParaRPr>
          </a:p>
        </p:txBody>
      </p:sp>
      <p:sp>
        <p:nvSpPr>
          <p:cNvPr id="1414" name="CustomShape 11"/>
          <p:cNvSpPr/>
          <p:nvPr/>
        </p:nvSpPr>
        <p:spPr>
          <a:xfrm>
            <a:off x="264240" y="3628440"/>
            <a:ext cx="1508760" cy="565200"/>
          </a:xfrm>
          <a:prstGeom prst="ellipse">
            <a:avLst/>
          </a:prstGeom>
          <a:noFill/>
          <a:ln w="25560">
            <a:solidFill>
              <a:srgbClr val="FF0000"/>
            </a:solidFill>
            <a:bevel/>
          </a:ln>
        </p:spPr>
        <p:style>
          <a:lnRef idx="0">
            <a:scrgbClr r="0" g="0" b="0"/>
          </a:lnRef>
          <a:fillRef idx="0">
            <a:scrgbClr r="0" g="0" b="0"/>
          </a:fillRef>
          <a:effectRef idx="0">
            <a:scrgbClr r="0" g="0" b="0"/>
          </a:effectRef>
          <a:fontRef idx="minor"/>
        </p:style>
      </p:sp>
      <p:sp>
        <p:nvSpPr>
          <p:cNvPr id="1415" name="CustomShape 12"/>
          <p:cNvSpPr/>
          <p:nvPr/>
        </p:nvSpPr>
        <p:spPr>
          <a:xfrm>
            <a:off x="3315240" y="3643200"/>
            <a:ext cx="1385280" cy="558000"/>
          </a:xfrm>
          <a:prstGeom prst="ellipse">
            <a:avLst/>
          </a:prstGeom>
          <a:noFill/>
          <a:ln w="25560">
            <a:solidFill>
              <a:srgbClr val="FF0000"/>
            </a:solidFill>
            <a:bevel/>
          </a:ln>
        </p:spPr>
        <p:style>
          <a:lnRef idx="0">
            <a:scrgbClr r="0" g="0" b="0"/>
          </a:lnRef>
          <a:fillRef idx="0">
            <a:scrgbClr r="0" g="0" b="0"/>
          </a:fillRef>
          <a:effectRef idx="0">
            <a:scrgbClr r="0" g="0" b="0"/>
          </a:effectRef>
          <a:fontRef idx="minor"/>
        </p:style>
      </p:sp>
      <p:sp>
        <p:nvSpPr>
          <p:cNvPr id="1416" name="CustomShape 13"/>
          <p:cNvSpPr/>
          <p:nvPr/>
        </p:nvSpPr>
        <p:spPr>
          <a:xfrm>
            <a:off x="4863960" y="4383360"/>
            <a:ext cx="347760" cy="1015200"/>
          </a:xfrm>
          <a:custGeom>
            <a:avLst/>
            <a:gdLst/>
            <a:ahLst/>
            <a:cxnLst/>
            <a:rect l="l" t="t" r="r" b="b"/>
            <a:pathLst>
              <a:path w="21600" h="21600">
                <a:moveTo>
                  <a:pt x="0" y="0"/>
                </a:moveTo>
                <a:lnTo>
                  <a:pt x="0" y="0"/>
                </a:lnTo>
                <a:cubicBezTo>
                  <a:pt x="5965" y="0"/>
                  <a:pt x="10800" y="276"/>
                  <a:pt x="10800" y="617"/>
                </a:cubicBezTo>
                <a:lnTo>
                  <a:pt x="10800" y="10183"/>
                </a:lnTo>
                <a:cubicBezTo>
                  <a:pt x="10800" y="10524"/>
                  <a:pt x="15635" y="10800"/>
                  <a:pt x="21600" y="10800"/>
                </a:cubicBezTo>
                <a:cubicBezTo>
                  <a:pt x="15635" y="10800"/>
                  <a:pt x="10800" y="11076"/>
                  <a:pt x="10800" y="11417"/>
                </a:cubicBezTo>
                <a:lnTo>
                  <a:pt x="10800" y="20983"/>
                </a:lnTo>
                <a:cubicBezTo>
                  <a:pt x="10800" y="21324"/>
                  <a:pt x="5965" y="21600"/>
                  <a:pt x="0" y="21600"/>
                </a:cubicBezTo>
              </a:path>
            </a:pathLst>
          </a:custGeom>
          <a:noFill/>
          <a:ln w="28440">
            <a:solidFill>
              <a:srgbClr val="FF0000"/>
            </a:solidFill>
            <a:bevel/>
          </a:ln>
        </p:spPr>
        <p:style>
          <a:lnRef idx="0">
            <a:scrgbClr r="0" g="0" b="0"/>
          </a:lnRef>
          <a:fillRef idx="0">
            <a:scrgbClr r="0" g="0" b="0"/>
          </a:fillRef>
          <a:effectRef idx="0">
            <a:scrgbClr r="0" g="0" b="0"/>
          </a:effectRef>
          <a:fontRef idx="minor"/>
        </p:style>
      </p:sp>
      <p:sp>
        <p:nvSpPr>
          <p:cNvPr id="1417" name="CustomShape 14"/>
          <p:cNvSpPr/>
          <p:nvPr/>
        </p:nvSpPr>
        <p:spPr>
          <a:xfrm>
            <a:off x="4861080" y="5586480"/>
            <a:ext cx="383760" cy="703080"/>
          </a:xfrm>
          <a:custGeom>
            <a:avLst/>
            <a:gdLst/>
            <a:ahLst/>
            <a:cxnLst/>
            <a:rect l="l" t="t" r="r" b="b"/>
            <a:pathLst>
              <a:path w="21600" h="21600">
                <a:moveTo>
                  <a:pt x="0" y="0"/>
                </a:moveTo>
                <a:lnTo>
                  <a:pt x="0" y="0"/>
                </a:lnTo>
                <a:cubicBezTo>
                  <a:pt x="5965" y="0"/>
                  <a:pt x="10800" y="440"/>
                  <a:pt x="10800" y="983"/>
                </a:cubicBezTo>
                <a:lnTo>
                  <a:pt x="10800" y="9817"/>
                </a:lnTo>
                <a:cubicBezTo>
                  <a:pt x="10800" y="10360"/>
                  <a:pt x="15635" y="10800"/>
                  <a:pt x="21600" y="10800"/>
                </a:cubicBezTo>
                <a:cubicBezTo>
                  <a:pt x="15635" y="10800"/>
                  <a:pt x="10800" y="11240"/>
                  <a:pt x="10800" y="11783"/>
                </a:cubicBezTo>
                <a:lnTo>
                  <a:pt x="10800" y="20617"/>
                </a:lnTo>
                <a:cubicBezTo>
                  <a:pt x="10800" y="21160"/>
                  <a:pt x="5965" y="21600"/>
                  <a:pt x="0" y="21600"/>
                </a:cubicBezTo>
              </a:path>
            </a:pathLst>
          </a:custGeom>
          <a:noFill/>
          <a:ln w="28440">
            <a:solidFill>
              <a:srgbClr val="FF0000"/>
            </a:solidFill>
            <a:bevel/>
          </a:ln>
        </p:spPr>
        <p:style>
          <a:lnRef idx="0">
            <a:scrgbClr r="0" g="0" b="0"/>
          </a:lnRef>
          <a:fillRef idx="0">
            <a:scrgbClr r="0" g="0" b="0"/>
          </a:fillRef>
          <a:effectRef idx="0">
            <a:scrgbClr r="0" g="0" b="0"/>
          </a:effectRef>
          <a:fontRef idx="minor"/>
        </p:style>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 name="CustomShape 1"/>
          <p:cNvSpPr/>
          <p:nvPr/>
        </p:nvSpPr>
        <p:spPr>
          <a:xfrm>
            <a:off x="8286840" y="6395040"/>
            <a:ext cx="399240" cy="135000"/>
          </a:xfrm>
          <a:prstGeom prst="rect">
            <a:avLst/>
          </a:prstGeom>
          <a:noFill/>
          <a:ln w="12600">
            <a:noFill/>
          </a:ln>
        </p:spPr>
        <p:style>
          <a:lnRef idx="0">
            <a:scrgbClr r="0" g="0" b="0"/>
          </a:lnRef>
          <a:fillRef idx="0">
            <a:scrgbClr r="0" g="0" b="0"/>
          </a:fillRef>
          <a:effectRef idx="0">
            <a:scrgbClr r="0" g="0" b="0"/>
          </a:effectRef>
          <a:fontRef idx="minor"/>
        </p:style>
      </p:sp>
      <p:pic>
        <p:nvPicPr>
          <p:cNvPr id="1419" name="image126.png"/>
          <p:cNvPicPr/>
          <p:nvPr/>
        </p:nvPicPr>
        <p:blipFill>
          <a:blip r:embed="rId3" cstate="print"/>
          <a:stretch/>
        </p:blipFill>
        <p:spPr>
          <a:xfrm>
            <a:off x="6406560" y="2772720"/>
            <a:ext cx="1378080" cy="1198080"/>
          </a:xfrm>
          <a:prstGeom prst="rect">
            <a:avLst/>
          </a:prstGeom>
          <a:ln w="12600">
            <a:noFill/>
          </a:ln>
        </p:spPr>
      </p:pic>
      <p:sp>
        <p:nvSpPr>
          <p:cNvPr id="1420" name="CustomShape 2"/>
          <p:cNvSpPr/>
          <p:nvPr/>
        </p:nvSpPr>
        <p:spPr>
          <a:xfrm>
            <a:off x="219600" y="468360"/>
            <a:ext cx="8644680" cy="5155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nSpc>
                <a:spcPct val="100000"/>
              </a:lnSpc>
            </a:pPr>
            <a:r>
              <a:rPr lang="en-US" sz="2800" b="0" strike="noStrike" spc="-1">
                <a:solidFill>
                  <a:srgbClr val="C00000"/>
                </a:solidFill>
                <a:latin typeface="Arial"/>
                <a:ea typeface="Arial"/>
              </a:rPr>
              <a:t>Клиенты для мобильных устройств</a:t>
            </a:r>
            <a:endParaRPr lang="en-US" sz="2800" b="0" strike="noStrike" spc="-1">
              <a:latin typeface="Arial"/>
            </a:endParaRPr>
          </a:p>
        </p:txBody>
      </p:sp>
      <p:sp>
        <p:nvSpPr>
          <p:cNvPr id="1421" name="CustomShape 3"/>
          <p:cNvSpPr/>
          <p:nvPr/>
        </p:nvSpPr>
        <p:spPr>
          <a:xfrm>
            <a:off x="1873800" y="2772720"/>
            <a:ext cx="4547880" cy="2655720"/>
          </a:xfrm>
          <a:prstGeom prst="roundRect">
            <a:avLst>
              <a:gd name="adj" fmla="val 10599"/>
            </a:avLst>
          </a:prstGeom>
          <a:solidFill>
            <a:srgbClr val="F2F2F2"/>
          </a:solidFill>
          <a:ln w="12600">
            <a:noFill/>
          </a:ln>
          <a:effectLst>
            <a:outerShdw blurRad="63500" dist="33020" dir="3180000" rotWithShape="0">
              <a:srgbClr val="000000">
                <a:alpha val="30000"/>
              </a:srgbClr>
            </a:outerShdw>
          </a:effectLst>
        </p:spPr>
        <p:style>
          <a:lnRef idx="0">
            <a:scrgbClr r="0" g="0" b="0"/>
          </a:lnRef>
          <a:fillRef idx="0">
            <a:scrgbClr r="0" g="0" b="0"/>
          </a:fillRef>
          <a:effectRef idx="0">
            <a:scrgbClr r="0" g="0" b="0"/>
          </a:effectRef>
          <a:fontRef idx="minor"/>
        </p:style>
      </p:sp>
      <p:sp>
        <p:nvSpPr>
          <p:cNvPr id="1422" name="CustomShape 4"/>
          <p:cNvSpPr/>
          <p:nvPr/>
        </p:nvSpPr>
        <p:spPr>
          <a:xfrm>
            <a:off x="1956240" y="2855160"/>
            <a:ext cx="4383000" cy="2624400"/>
          </a:xfrm>
          <a:prstGeom prst="rect">
            <a:avLst/>
          </a:prstGeom>
          <a:noFill/>
          <a:ln w="12600">
            <a:noFill/>
          </a:ln>
        </p:spPr>
        <p:style>
          <a:lnRef idx="0">
            <a:scrgbClr r="0" g="0" b="0"/>
          </a:lnRef>
          <a:fillRef idx="0">
            <a:scrgbClr r="0" g="0" b="0"/>
          </a:fillRef>
          <a:effectRef idx="0">
            <a:scrgbClr r="0" g="0" b="0"/>
          </a:effectRef>
          <a:fontRef idx="minor"/>
        </p:style>
        <p:txBody>
          <a:bodyPr lIns="72000" tIns="72000" rIns="72000" bIns="72000"/>
          <a:lstStyle/>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Доступ к корпоративному справочнику</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Статус присутствия</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Конференции на N участников</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Общая история звонков</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Функция Visual Voice Mail</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Профили маршрутизации</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Перенос сессий между ОТ устройствами</a:t>
            </a:r>
            <a:endParaRPr lang="en-US" sz="1600" b="0" strike="noStrike" spc="-1">
              <a:latin typeface="Arial"/>
            </a:endParaRPr>
          </a:p>
          <a:p>
            <a:pPr indent="-216000">
              <a:lnSpc>
                <a:spcPct val="100000"/>
              </a:lnSpc>
              <a:spcBef>
                <a:spcPts val="601"/>
              </a:spcBef>
              <a:buClr>
                <a:srgbClr val="404040"/>
              </a:buClr>
              <a:buFont typeface="Arial"/>
              <a:buChar char="•"/>
            </a:pPr>
            <a:r>
              <a:rPr lang="en-US" sz="1600" b="0" strike="noStrike" spc="-1">
                <a:solidFill>
                  <a:srgbClr val="404040"/>
                </a:solidFill>
                <a:latin typeface="Arial"/>
                <a:ea typeface="Arial"/>
              </a:rPr>
              <a:t> DTMF fallback</a:t>
            </a:r>
            <a:endParaRPr lang="en-US" sz="1600" b="0" strike="noStrike" spc="-1">
              <a:latin typeface="Arial"/>
            </a:endParaRPr>
          </a:p>
        </p:txBody>
      </p:sp>
      <p:pic>
        <p:nvPicPr>
          <p:cNvPr id="1423" name="image127.png"/>
          <p:cNvPicPr/>
          <p:nvPr/>
        </p:nvPicPr>
        <p:blipFill>
          <a:blip r:embed="rId4" cstate="print"/>
          <a:stretch/>
        </p:blipFill>
        <p:spPr>
          <a:xfrm>
            <a:off x="395640" y="3023640"/>
            <a:ext cx="1333800" cy="2223720"/>
          </a:xfrm>
          <a:prstGeom prst="rect">
            <a:avLst/>
          </a:prstGeom>
          <a:ln w="12600">
            <a:noFill/>
          </a:ln>
          <a:effectLst>
            <a:outerShdw blurRad="292100" dist="139700" dir="2700000" rotWithShape="0">
              <a:srgbClr val="333333">
                <a:alpha val="65000"/>
              </a:srgbClr>
            </a:outerShdw>
          </a:effectLst>
        </p:spPr>
      </p:pic>
      <p:pic>
        <p:nvPicPr>
          <p:cNvPr id="1424" name="image128.png"/>
          <p:cNvPicPr/>
          <p:nvPr/>
        </p:nvPicPr>
        <p:blipFill>
          <a:blip r:embed="rId5" cstate="print"/>
          <a:stretch/>
        </p:blipFill>
        <p:spPr>
          <a:xfrm>
            <a:off x="401040" y="3025440"/>
            <a:ext cx="1319400" cy="306360"/>
          </a:xfrm>
          <a:prstGeom prst="rect">
            <a:avLst/>
          </a:prstGeom>
          <a:ln w="12600">
            <a:noFill/>
          </a:ln>
        </p:spPr>
      </p:pic>
      <p:pic>
        <p:nvPicPr>
          <p:cNvPr id="1425" name="image129.png"/>
          <p:cNvPicPr/>
          <p:nvPr/>
        </p:nvPicPr>
        <p:blipFill>
          <a:blip r:embed="rId6" cstate="print"/>
          <a:stretch/>
        </p:blipFill>
        <p:spPr>
          <a:xfrm>
            <a:off x="6384240" y="1211040"/>
            <a:ext cx="1305720" cy="1087920"/>
          </a:xfrm>
          <a:prstGeom prst="rect">
            <a:avLst/>
          </a:prstGeom>
          <a:ln w="12600">
            <a:noFill/>
          </a:ln>
        </p:spPr>
      </p:pic>
      <p:graphicFrame>
        <p:nvGraphicFramePr>
          <p:cNvPr id="1426" name="Table 5"/>
          <p:cNvGraphicFramePr/>
          <p:nvPr/>
        </p:nvGraphicFramePr>
        <p:xfrm>
          <a:off x="7690680" y="1264320"/>
          <a:ext cx="1173960" cy="777240"/>
        </p:xfrm>
        <a:graphic>
          <a:graphicData uri="http://schemas.openxmlformats.org/drawingml/2006/table">
            <a:tbl>
              <a:tblPr/>
              <a:tblGrid>
                <a:gridCol w="1173960"/>
              </a:tblGrid>
              <a:tr h="254880">
                <a:tc>
                  <a:txBody>
                    <a:bodyPr/>
                    <a:lstStyle/>
                    <a:p>
                      <a:pPr>
                        <a:lnSpc>
                          <a:spcPct val="100000"/>
                        </a:lnSpc>
                      </a:pPr>
                      <a:r>
                        <a:rPr lang="en-US" sz="1100" b="1" strike="noStrike" spc="-1">
                          <a:solidFill>
                            <a:srgbClr val="404040"/>
                          </a:solidFill>
                          <a:latin typeface="Lucida Grande"/>
                          <a:ea typeface="Lucida Grande"/>
                        </a:rPr>
                        <a:t>Android  4.0</a:t>
                      </a:r>
                      <a:endParaRPr lang="en-US" sz="1100" b="0" strike="noStrike" spc="-1">
                        <a:latin typeface="Arial"/>
                      </a:endParaRPr>
                    </a:p>
                  </a:txBody>
                  <a:tcPr>
                    <a:lnL w="12240">
                      <a:solidFill>
                        <a:srgbClr val="954F8E"/>
                      </a:solidFill>
                    </a:lnL>
                    <a:lnR w="12240">
                      <a:solidFill>
                        <a:srgbClr val="954F8E"/>
                      </a:solidFill>
                    </a:lnR>
                    <a:lnT w="12240">
                      <a:solidFill>
                        <a:srgbClr val="954F8E"/>
                      </a:solidFill>
                    </a:lnT>
                    <a:lnB w="12240">
                      <a:solidFill>
                        <a:srgbClr val="954F8E"/>
                      </a:solidFill>
                    </a:lnB>
                    <a:noFill/>
                  </a:tcPr>
                </a:tc>
              </a:tr>
              <a:tr h="254880">
                <a:tc>
                  <a:txBody>
                    <a:bodyPr/>
                    <a:lstStyle/>
                    <a:p>
                      <a:pPr>
                        <a:lnSpc>
                          <a:spcPct val="100000"/>
                        </a:lnSpc>
                      </a:pPr>
                      <a:r>
                        <a:rPr lang="en-US" sz="1100" b="1" i="1" strike="noStrike" spc="-1">
                          <a:solidFill>
                            <a:srgbClr val="404040"/>
                          </a:solidFill>
                          <a:latin typeface="Calibri"/>
                          <a:ea typeface="Calibri"/>
                        </a:rPr>
                        <a:t>Android  2.3</a:t>
                      </a:r>
                      <a:endParaRPr lang="en-US" sz="1100" b="0" strike="noStrike" spc="-1">
                        <a:latin typeface="Arial"/>
                      </a:endParaRPr>
                    </a:p>
                  </a:txBody>
                  <a:tcPr>
                    <a:lnL w="12240">
                      <a:solidFill>
                        <a:srgbClr val="000000"/>
                      </a:solidFill>
                    </a:lnL>
                    <a:lnR w="12240">
                      <a:solidFill>
                        <a:srgbClr val="000000"/>
                      </a:solidFill>
                    </a:lnR>
                    <a:lnT w="12240">
                      <a:solidFill>
                        <a:srgbClr val="954F8E"/>
                      </a:solidFill>
                    </a:lnT>
                    <a:lnB w="12240">
                      <a:solidFill>
                        <a:srgbClr val="000000"/>
                      </a:solidFill>
                    </a:lnB>
                    <a:solidFill>
                      <a:srgbClr val="954F8E">
                        <a:alpha val="20000"/>
                      </a:srgbClr>
                    </a:solidFill>
                  </a:tcPr>
                </a:tc>
              </a:tr>
              <a:tr h="247320">
                <a:tc>
                  <a:txBody>
                    <a:bodyPr/>
                    <a:lstStyle/>
                    <a:p>
                      <a:pPr>
                        <a:lnSpc>
                          <a:spcPct val="100000"/>
                        </a:lnSpc>
                      </a:pPr>
                      <a:r>
                        <a:rPr lang="en-US" sz="1100" b="1" i="1" strike="noStrike" spc="-1">
                          <a:solidFill>
                            <a:srgbClr val="404040"/>
                          </a:solidFill>
                          <a:latin typeface="Arial"/>
                          <a:ea typeface="Arial"/>
                        </a:rPr>
                        <a:t>Android 2.2</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954F8E"/>
                      </a:solidFill>
                    </a:lnB>
                    <a:noFill/>
                  </a:tcPr>
                </a:tc>
              </a:tr>
            </a:tbl>
          </a:graphicData>
        </a:graphic>
      </p:graphicFrame>
      <p:sp>
        <p:nvSpPr>
          <p:cNvPr id="1427" name="CustomShape 6"/>
          <p:cNvSpPr/>
          <p:nvPr/>
        </p:nvSpPr>
        <p:spPr>
          <a:xfrm>
            <a:off x="527040" y="1262520"/>
            <a:ext cx="4364280" cy="1198080"/>
          </a:xfrm>
          <a:prstGeom prst="roundRect">
            <a:avLst>
              <a:gd name="adj" fmla="val 16667"/>
            </a:avLst>
          </a:prstGeom>
          <a:solidFill>
            <a:schemeClr val="accent5">
              <a:lumOff val="44000"/>
            </a:schemeClr>
          </a:solidFill>
          <a:ln w="12600">
            <a:noFil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minor"/>
        </p:style>
      </p:sp>
      <p:sp>
        <p:nvSpPr>
          <p:cNvPr id="1428" name="CustomShape 7"/>
          <p:cNvSpPr/>
          <p:nvPr/>
        </p:nvSpPr>
        <p:spPr>
          <a:xfrm>
            <a:off x="585720" y="1130040"/>
            <a:ext cx="4247280" cy="14634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nSpc>
                <a:spcPct val="100000"/>
              </a:lnSpc>
            </a:pPr>
            <a:endParaRPr lang="en-US" sz="1800" b="0" strike="noStrike" spc="-1">
              <a:latin typeface="Arial"/>
            </a:endParaRPr>
          </a:p>
          <a:p>
            <a:pPr>
              <a:lnSpc>
                <a:spcPct val="100000"/>
              </a:lnSpc>
            </a:pPr>
            <a:r>
              <a:rPr lang="en-US" sz="2400" b="0" strike="noStrike" spc="-1">
                <a:solidFill>
                  <a:srgbClr val="404040"/>
                </a:solidFill>
                <a:latin typeface="Arial"/>
                <a:ea typeface="Arial"/>
              </a:rPr>
              <a:t>Интуитивный интерфейс</a:t>
            </a:r>
            <a:endParaRPr lang="en-US" sz="2400" b="0" strike="noStrike" spc="-1">
              <a:latin typeface="Arial"/>
            </a:endParaRPr>
          </a:p>
          <a:p>
            <a:pPr>
              <a:lnSpc>
                <a:spcPct val="100000"/>
              </a:lnSpc>
            </a:pPr>
            <a:r>
              <a:rPr lang="en-US" sz="2400" b="0" strike="noStrike" spc="-1">
                <a:solidFill>
                  <a:srgbClr val="404040"/>
                </a:solidFill>
                <a:latin typeface="Arial"/>
                <a:ea typeface="Arial"/>
              </a:rPr>
              <a:t>Бизнес-общение в пути</a:t>
            </a:r>
            <a:endParaRPr lang="en-US" sz="2400" b="0" strike="noStrike" spc="-1">
              <a:latin typeface="Arial"/>
            </a:endParaRPr>
          </a:p>
          <a:p>
            <a:pPr>
              <a:lnSpc>
                <a:spcPct val="100000"/>
              </a:lnSpc>
            </a:pPr>
            <a:r>
              <a:rPr lang="en-US" sz="2400" b="0" strike="noStrike" spc="-1">
                <a:solidFill>
                  <a:srgbClr val="404040"/>
                </a:solidFill>
                <a:latin typeface="Arial"/>
                <a:ea typeface="Arial"/>
              </a:rPr>
              <a:t>Перенос сессий </a:t>
            </a:r>
            <a:endParaRPr lang="en-US" sz="2400" b="0" strike="noStrike" spc="-1">
              <a:latin typeface="Arial"/>
            </a:endParaRPr>
          </a:p>
        </p:txBody>
      </p:sp>
      <p:graphicFrame>
        <p:nvGraphicFramePr>
          <p:cNvPr id="1429" name="Table 8"/>
          <p:cNvGraphicFramePr/>
          <p:nvPr/>
        </p:nvGraphicFramePr>
        <p:xfrm>
          <a:off x="7699680" y="2939400"/>
          <a:ext cx="1173960" cy="777240"/>
        </p:xfrm>
        <a:graphic>
          <a:graphicData uri="http://schemas.openxmlformats.org/drawingml/2006/table">
            <a:tbl>
              <a:tblPr/>
              <a:tblGrid>
                <a:gridCol w="1173960"/>
              </a:tblGrid>
              <a:tr h="254880">
                <a:tc>
                  <a:txBody>
                    <a:bodyPr/>
                    <a:lstStyle/>
                    <a:p>
                      <a:pPr>
                        <a:lnSpc>
                          <a:spcPct val="100000"/>
                        </a:lnSpc>
                      </a:pPr>
                      <a:r>
                        <a:rPr lang="en-US" sz="1100" b="1" strike="noStrike" spc="-1">
                          <a:solidFill>
                            <a:srgbClr val="404040"/>
                          </a:solidFill>
                          <a:latin typeface="Lucida Grande"/>
                          <a:ea typeface="Lucida Grande"/>
                        </a:rPr>
                        <a:t>RIM OS 7.0</a:t>
                      </a:r>
                      <a:endParaRPr lang="en-US" sz="1100" b="0" strike="noStrike" spc="-1">
                        <a:latin typeface="Arial"/>
                      </a:endParaRPr>
                    </a:p>
                  </a:txBody>
                  <a:tcPr>
                    <a:lnL w="12240">
                      <a:solidFill>
                        <a:srgbClr val="954F8E"/>
                      </a:solidFill>
                    </a:lnL>
                    <a:lnR w="12240">
                      <a:solidFill>
                        <a:srgbClr val="954F8E"/>
                      </a:solidFill>
                    </a:lnR>
                    <a:lnT w="12240">
                      <a:solidFill>
                        <a:srgbClr val="954F8E"/>
                      </a:solidFill>
                    </a:lnT>
                    <a:lnB w="12240">
                      <a:solidFill>
                        <a:srgbClr val="954F8E"/>
                      </a:solidFill>
                    </a:lnB>
                    <a:noFill/>
                  </a:tcPr>
                </a:tc>
              </a:tr>
              <a:tr h="254880">
                <a:tc>
                  <a:txBody>
                    <a:bodyPr/>
                    <a:lstStyle/>
                    <a:p>
                      <a:pPr>
                        <a:lnSpc>
                          <a:spcPct val="100000"/>
                        </a:lnSpc>
                      </a:pPr>
                      <a:r>
                        <a:rPr lang="en-US" sz="1100" b="1" i="1" strike="noStrike" spc="-1">
                          <a:solidFill>
                            <a:srgbClr val="404040"/>
                          </a:solidFill>
                          <a:latin typeface="Calibri"/>
                          <a:ea typeface="Calibri"/>
                        </a:rPr>
                        <a:t>RIM OS 6.0</a:t>
                      </a:r>
                      <a:endParaRPr lang="en-US" sz="1100" b="0" strike="noStrike" spc="-1">
                        <a:latin typeface="Arial"/>
                      </a:endParaRPr>
                    </a:p>
                  </a:txBody>
                  <a:tcPr>
                    <a:lnL w="12240">
                      <a:solidFill>
                        <a:srgbClr val="000000"/>
                      </a:solidFill>
                    </a:lnL>
                    <a:lnR w="12240">
                      <a:solidFill>
                        <a:srgbClr val="000000"/>
                      </a:solidFill>
                    </a:lnR>
                    <a:lnT w="12240">
                      <a:solidFill>
                        <a:srgbClr val="954F8E"/>
                      </a:solidFill>
                    </a:lnT>
                    <a:lnB w="12240">
                      <a:solidFill>
                        <a:srgbClr val="000000"/>
                      </a:solidFill>
                    </a:lnB>
                    <a:solidFill>
                      <a:srgbClr val="954F8E">
                        <a:alpha val="20000"/>
                      </a:srgbClr>
                    </a:solidFill>
                  </a:tcPr>
                </a:tc>
              </a:tr>
              <a:tr h="247320">
                <a:tc>
                  <a:txBody>
                    <a:bodyPr/>
                    <a:lstStyle/>
                    <a:p>
                      <a:pPr>
                        <a:lnSpc>
                          <a:spcPct val="100000"/>
                        </a:lnSpc>
                      </a:pPr>
                      <a:r>
                        <a:rPr lang="en-US" sz="1100" b="1" i="1" strike="noStrike" spc="-1">
                          <a:solidFill>
                            <a:srgbClr val="404040"/>
                          </a:solidFill>
                          <a:latin typeface="Arial"/>
                          <a:ea typeface="Arial"/>
                        </a:rPr>
                        <a:t>RIM  OS 5.0</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954F8E"/>
                      </a:solidFill>
                    </a:lnB>
                    <a:noFill/>
                  </a:tcPr>
                </a:tc>
              </a:tr>
            </a:tbl>
          </a:graphicData>
        </a:graphic>
      </p:graphicFrame>
      <p:pic>
        <p:nvPicPr>
          <p:cNvPr id="1430" name="image130.png"/>
          <p:cNvPicPr/>
          <p:nvPr/>
        </p:nvPicPr>
        <p:blipFill>
          <a:blip r:embed="rId7" cstate="print"/>
          <a:stretch/>
        </p:blipFill>
        <p:spPr>
          <a:xfrm>
            <a:off x="6625440" y="4389480"/>
            <a:ext cx="1130400" cy="1696320"/>
          </a:xfrm>
          <a:prstGeom prst="rect">
            <a:avLst/>
          </a:prstGeom>
          <a:ln w="12600">
            <a:noFill/>
          </a:ln>
        </p:spPr>
      </p:pic>
      <p:graphicFrame>
        <p:nvGraphicFramePr>
          <p:cNvPr id="1431" name="Table 9"/>
          <p:cNvGraphicFramePr/>
          <p:nvPr/>
        </p:nvGraphicFramePr>
        <p:xfrm>
          <a:off x="7851960" y="4552920"/>
          <a:ext cx="1173960" cy="777240"/>
        </p:xfrm>
        <a:graphic>
          <a:graphicData uri="http://schemas.openxmlformats.org/drawingml/2006/table">
            <a:tbl>
              <a:tblPr/>
              <a:tblGrid>
                <a:gridCol w="1173960"/>
              </a:tblGrid>
              <a:tr h="254880">
                <a:tc>
                  <a:txBody>
                    <a:bodyPr/>
                    <a:lstStyle/>
                    <a:p>
                      <a:pPr>
                        <a:lnSpc>
                          <a:spcPct val="100000"/>
                        </a:lnSpc>
                      </a:pPr>
                      <a:r>
                        <a:rPr lang="en-US" sz="1100" b="1" strike="noStrike" spc="-1">
                          <a:solidFill>
                            <a:srgbClr val="404040"/>
                          </a:solidFill>
                          <a:latin typeface="Lucida Grande"/>
                          <a:ea typeface="Lucida Grande"/>
                        </a:rPr>
                        <a:t>iOS 7.1, 6.x</a:t>
                      </a:r>
                      <a:endParaRPr lang="en-US" sz="1100" b="0" strike="noStrike" spc="-1">
                        <a:latin typeface="Arial"/>
                      </a:endParaRPr>
                    </a:p>
                  </a:txBody>
                  <a:tcPr>
                    <a:lnL w="12240">
                      <a:solidFill>
                        <a:srgbClr val="954F8E"/>
                      </a:solidFill>
                    </a:lnL>
                    <a:lnR w="12240">
                      <a:solidFill>
                        <a:srgbClr val="954F8E"/>
                      </a:solidFill>
                    </a:lnR>
                    <a:lnT w="12240">
                      <a:solidFill>
                        <a:srgbClr val="954F8E"/>
                      </a:solidFill>
                    </a:lnT>
                    <a:lnB w="12240">
                      <a:solidFill>
                        <a:srgbClr val="954F8E"/>
                      </a:solidFill>
                    </a:lnB>
                    <a:noFill/>
                  </a:tcPr>
                </a:tc>
              </a:tr>
              <a:tr h="254880">
                <a:tc>
                  <a:txBody>
                    <a:bodyPr/>
                    <a:lstStyle/>
                    <a:p>
                      <a:pPr>
                        <a:lnSpc>
                          <a:spcPct val="100000"/>
                        </a:lnSpc>
                      </a:pPr>
                      <a:r>
                        <a:rPr lang="en-US" sz="1100" b="1" i="1" strike="noStrike" spc="-1">
                          <a:solidFill>
                            <a:srgbClr val="404040"/>
                          </a:solidFill>
                          <a:latin typeface="Calibri"/>
                          <a:ea typeface="Calibri"/>
                        </a:rPr>
                        <a:t>iOS 5.x</a:t>
                      </a:r>
                      <a:endParaRPr lang="en-US" sz="1100" b="0" strike="noStrike" spc="-1">
                        <a:latin typeface="Arial"/>
                      </a:endParaRPr>
                    </a:p>
                  </a:txBody>
                  <a:tcPr>
                    <a:lnL w="12240">
                      <a:solidFill>
                        <a:srgbClr val="000000"/>
                      </a:solidFill>
                    </a:lnL>
                    <a:lnR w="12240">
                      <a:solidFill>
                        <a:srgbClr val="000000"/>
                      </a:solidFill>
                    </a:lnR>
                    <a:lnT w="12240">
                      <a:solidFill>
                        <a:srgbClr val="954F8E"/>
                      </a:solidFill>
                    </a:lnT>
                    <a:lnB w="12240">
                      <a:solidFill>
                        <a:srgbClr val="000000"/>
                      </a:solidFill>
                    </a:lnB>
                    <a:solidFill>
                      <a:srgbClr val="954F8E">
                        <a:alpha val="20000"/>
                      </a:srgbClr>
                    </a:solidFill>
                  </a:tcPr>
                </a:tc>
              </a:tr>
              <a:tr h="247320">
                <a:tc>
                  <a:txBody>
                    <a:bodyPr/>
                    <a:lstStyle/>
                    <a:p>
                      <a:pPr>
                        <a:lnSpc>
                          <a:spcPct val="100000"/>
                        </a:lnSpc>
                      </a:pPr>
                      <a:r>
                        <a:rPr lang="en-US" sz="1100" b="1" i="1" strike="noStrike" spc="-1">
                          <a:solidFill>
                            <a:srgbClr val="404040"/>
                          </a:solidFill>
                          <a:latin typeface="Arial"/>
                          <a:ea typeface="Arial"/>
                        </a:rPr>
                        <a:t>iOS 4.x</a:t>
                      </a:r>
                      <a:endParaRPr lang="en-US" sz="11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954F8E"/>
                      </a:solidFill>
                    </a:lnB>
                    <a:noFill/>
                  </a:tcPr>
                </a:tc>
              </a:tr>
            </a:tbl>
          </a:graphicData>
        </a:graphic>
      </p:graphicFrame>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 name="CustomShape 1"/>
          <p:cNvSpPr/>
          <p:nvPr/>
        </p:nvSpPr>
        <p:spPr>
          <a:xfrm>
            <a:off x="496800" y="346680"/>
            <a:ext cx="8614800" cy="692280"/>
          </a:xfrm>
          <a:prstGeom prst="rect">
            <a:avLst/>
          </a:prstGeom>
          <a:noFill/>
          <a:ln w="9360">
            <a:noFill/>
          </a:ln>
        </p:spPr>
        <p:style>
          <a:lnRef idx="0">
            <a:scrgbClr r="0" g="0" b="0"/>
          </a:lnRef>
          <a:fillRef idx="0">
            <a:scrgbClr r="0" g="0" b="0"/>
          </a:fillRef>
          <a:effectRef idx="0">
            <a:scrgbClr r="0" g="0" b="0"/>
          </a:effectRef>
          <a:fontRef idx="minor"/>
        </p:style>
        <p:txBody>
          <a:bodyPr lIns="0" tIns="0" rIns="0" bIns="45000">
            <a:normAutofit/>
          </a:bodyPr>
          <a:lstStyle/>
          <a:p>
            <a:pPr>
              <a:lnSpc>
                <a:spcPct val="100000"/>
              </a:lnSpc>
            </a:pPr>
            <a:r>
              <a:rPr lang="en-US" sz="2700" b="1" strike="noStrike" spc="-1">
                <a:solidFill>
                  <a:srgbClr val="E50202"/>
                </a:solidFill>
                <a:latin typeface="Arial"/>
                <a:ea typeface="DejaVu Sans"/>
              </a:rPr>
              <a:t>OpenTouch™ это:</a:t>
            </a:r>
            <a:endParaRPr lang="en-US" sz="2700" b="0" strike="noStrike" spc="-1">
              <a:latin typeface="Arial"/>
            </a:endParaRPr>
          </a:p>
        </p:txBody>
      </p:sp>
      <p:sp>
        <p:nvSpPr>
          <p:cNvPr id="1433" name="CustomShape 2"/>
          <p:cNvSpPr/>
          <p:nvPr/>
        </p:nvSpPr>
        <p:spPr>
          <a:xfrm>
            <a:off x="177840" y="1500840"/>
            <a:ext cx="8800560" cy="1256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682920" tIns="437400" rIns="682920" bIns="113760"/>
          <a:lstStyle/>
          <a:p>
            <a:pPr marL="171360" lvl="1" indent="-170640">
              <a:lnSpc>
                <a:spcPct val="90000"/>
              </a:lnSpc>
              <a:spcAft>
                <a:spcPts val="241"/>
              </a:spcAft>
              <a:buClr>
                <a:srgbClr val="404040"/>
              </a:buClr>
              <a:buFont typeface="Symbol"/>
              <a:buChar char=""/>
            </a:pPr>
            <a:r>
              <a:rPr lang="en-US" sz="1600" b="0" strike="noStrike" spc="-1">
                <a:solidFill>
                  <a:srgbClr val="404040"/>
                </a:solidFill>
                <a:latin typeface="Arial"/>
                <a:ea typeface="DejaVu Sans"/>
              </a:rPr>
              <a:t>Для пользовательских сервисов и коммуникаций/совместной работы</a:t>
            </a:r>
            <a:endParaRPr lang="en-US" sz="1600" b="0" strike="noStrike" spc="-1">
              <a:latin typeface="Arial"/>
            </a:endParaRPr>
          </a:p>
          <a:p>
            <a:pPr marL="171360" lvl="1" indent="-170640">
              <a:lnSpc>
                <a:spcPct val="90000"/>
              </a:lnSpc>
              <a:spcAft>
                <a:spcPts val="241"/>
              </a:spcAft>
              <a:buClr>
                <a:srgbClr val="404040"/>
              </a:buClr>
              <a:buFont typeface="Symbol"/>
              <a:buChar char=""/>
            </a:pPr>
            <a:r>
              <a:rPr lang="en-US" sz="1600" b="0" strike="noStrike" spc="-1">
                <a:solidFill>
                  <a:srgbClr val="404040"/>
                </a:solidFill>
                <a:latin typeface="Arial"/>
                <a:ea typeface="DejaVu Sans"/>
              </a:rPr>
              <a:t>Выбор моделей внедрения, от конечных устройств до облачных сервисов</a:t>
            </a:r>
            <a:endParaRPr lang="en-US" sz="1600" b="0" strike="noStrike" spc="-1">
              <a:latin typeface="Arial"/>
            </a:endParaRPr>
          </a:p>
          <a:p>
            <a:pPr marL="171360" lvl="1" indent="-170640">
              <a:lnSpc>
                <a:spcPct val="90000"/>
              </a:lnSpc>
              <a:spcAft>
                <a:spcPts val="241"/>
              </a:spcAft>
              <a:buClr>
                <a:srgbClr val="404040"/>
              </a:buClr>
              <a:buFont typeface="Symbol"/>
              <a:buChar char=""/>
            </a:pPr>
            <a:r>
              <a:rPr lang="en-US" sz="1600" b="0" strike="noStrike" spc="-1">
                <a:solidFill>
                  <a:srgbClr val="404040"/>
                </a:solidFill>
                <a:latin typeface="Arial"/>
                <a:ea typeface="DejaVu Sans"/>
              </a:rPr>
              <a:t>Конвергентное управление</a:t>
            </a:r>
            <a:endParaRPr lang="en-US" sz="1600" b="0" strike="noStrike" spc="-1">
              <a:latin typeface="Arial"/>
            </a:endParaRPr>
          </a:p>
        </p:txBody>
      </p:sp>
      <p:sp>
        <p:nvSpPr>
          <p:cNvPr id="1434" name="CustomShape 3"/>
          <p:cNvSpPr/>
          <p:nvPr/>
        </p:nvSpPr>
        <p:spPr>
          <a:xfrm>
            <a:off x="617760" y="1190880"/>
            <a:ext cx="6159960" cy="619200"/>
          </a:xfrm>
          <a:prstGeom prst="roundRect">
            <a:avLst>
              <a:gd name="adj" fmla="val 16667"/>
            </a:avLst>
          </a:prstGeom>
          <a:solidFill>
            <a:srgbClr val="7030A0"/>
          </a:soli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36000" tIns="0" rIns="36000" bIns="0" anchor="ctr"/>
          <a:lstStyle/>
          <a:p>
            <a:pPr>
              <a:lnSpc>
                <a:spcPct val="90000"/>
              </a:lnSpc>
              <a:spcAft>
                <a:spcPts val="839"/>
              </a:spcAft>
            </a:pPr>
            <a:r>
              <a:rPr lang="en-US" sz="2400" b="1" strike="noStrike" spc="-1">
                <a:solidFill>
                  <a:srgbClr val="FFFFFF"/>
                </a:solidFill>
                <a:latin typeface="Arial"/>
                <a:ea typeface="DejaVu Sans"/>
              </a:rPr>
              <a:t>Конвергентная архитектура</a:t>
            </a:r>
            <a:endParaRPr lang="en-US" sz="2400" b="0" strike="noStrike" spc="-1">
              <a:latin typeface="Arial"/>
            </a:endParaRPr>
          </a:p>
        </p:txBody>
      </p:sp>
      <p:sp>
        <p:nvSpPr>
          <p:cNvPr id="1435" name="CustomShape 4"/>
          <p:cNvSpPr/>
          <p:nvPr/>
        </p:nvSpPr>
        <p:spPr>
          <a:xfrm>
            <a:off x="177840" y="3180960"/>
            <a:ext cx="8800560" cy="10080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682920" tIns="437400" rIns="682920" bIns="113760"/>
          <a:lstStyle/>
          <a:p>
            <a:pPr marL="171360" lvl="1" indent="-170640">
              <a:lnSpc>
                <a:spcPct val="90000"/>
              </a:lnSpc>
              <a:spcAft>
                <a:spcPts val="241"/>
              </a:spcAft>
              <a:buClr>
                <a:srgbClr val="404040"/>
              </a:buClr>
              <a:buFont typeface="Symbol"/>
              <a:buChar char=""/>
            </a:pPr>
            <a:r>
              <a:rPr lang="en-US" sz="1600" b="0" strike="noStrike" spc="-1">
                <a:solidFill>
                  <a:srgbClr val="404040"/>
                </a:solidFill>
                <a:latin typeface="Calibri"/>
                <a:ea typeface="DejaVu Sans"/>
              </a:rPr>
              <a:t> Одновременная работа нескольких  устройств,  поддержка многосторонней связи,мультмедийные </a:t>
            </a:r>
            <a:r>
              <a:rPr lang="en-US" sz="1600" b="0" strike="noStrike" spc="-1">
                <a:solidFill>
                  <a:srgbClr val="404040"/>
                </a:solidFill>
                <a:latin typeface="Arial"/>
                <a:ea typeface="DejaVu Sans"/>
              </a:rPr>
              <a:t>возможности</a:t>
            </a:r>
            <a:endParaRPr lang="en-US" sz="1600" b="0" strike="noStrike" spc="-1">
              <a:latin typeface="Arial"/>
            </a:endParaRPr>
          </a:p>
        </p:txBody>
      </p:sp>
      <p:sp>
        <p:nvSpPr>
          <p:cNvPr id="1436" name="CustomShape 5"/>
          <p:cNvSpPr/>
          <p:nvPr/>
        </p:nvSpPr>
        <p:spPr>
          <a:xfrm>
            <a:off x="617760" y="2871000"/>
            <a:ext cx="6159960" cy="619200"/>
          </a:xfrm>
          <a:prstGeom prst="roundRect">
            <a:avLst>
              <a:gd name="adj" fmla="val 16667"/>
            </a:avLst>
          </a:prstGeom>
          <a:solidFill>
            <a:schemeClr val="accent2">
              <a:lumMod val="50000"/>
            </a:schemeClr>
          </a:soli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232920" tIns="0" rIns="232920" bIns="0" anchor="ctr"/>
          <a:lstStyle/>
          <a:p>
            <a:pPr>
              <a:lnSpc>
                <a:spcPct val="90000"/>
              </a:lnSpc>
              <a:spcAft>
                <a:spcPts val="839"/>
              </a:spcAft>
            </a:pPr>
            <a:r>
              <a:rPr lang="en-US" sz="2400" b="1" strike="noStrike" spc="-1">
                <a:solidFill>
                  <a:srgbClr val="FFFFFF"/>
                </a:solidFill>
                <a:latin typeface="Arial"/>
                <a:ea typeface="DejaVu Sans"/>
              </a:rPr>
              <a:t>SIP</a:t>
            </a:r>
            <a:endParaRPr lang="en-US" sz="2400" b="0" strike="noStrike" spc="-1">
              <a:latin typeface="Arial"/>
            </a:endParaRPr>
          </a:p>
        </p:txBody>
      </p:sp>
      <p:sp>
        <p:nvSpPr>
          <p:cNvPr id="1437" name="CustomShape 6"/>
          <p:cNvSpPr/>
          <p:nvPr/>
        </p:nvSpPr>
        <p:spPr>
          <a:xfrm>
            <a:off x="177840" y="4613040"/>
            <a:ext cx="8800560" cy="12560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1">
            <a:scrgbClr r="0" g="0" b="0"/>
          </a:lnRef>
          <a:fillRef idx="0">
            <a:scrgbClr r="0" g="0" b="0"/>
          </a:fillRef>
          <a:effectRef idx="0">
            <a:scrgbClr r="0" g="0" b="0"/>
          </a:effectRef>
          <a:fontRef idx="minor"/>
        </p:style>
        <p:txBody>
          <a:bodyPr lIns="682920" tIns="437400" rIns="682920" bIns="113760"/>
          <a:lstStyle/>
          <a:p>
            <a:pPr marL="171360" lvl="1" indent="-170640">
              <a:lnSpc>
                <a:spcPct val="90000"/>
              </a:lnSpc>
              <a:spcAft>
                <a:spcPts val="241"/>
              </a:spcAft>
              <a:buClr>
                <a:srgbClr val="404040"/>
              </a:buClr>
              <a:buFont typeface="Symbol"/>
              <a:buChar char=""/>
            </a:pPr>
            <a:r>
              <a:rPr lang="en-US" sz="1600" b="0" strike="noStrike" spc="-1">
                <a:solidFill>
                  <a:srgbClr val="404040"/>
                </a:solidFill>
                <a:latin typeface="Arial"/>
                <a:ea typeface="DejaVu Sans"/>
              </a:rPr>
              <a:t>К коммуникациям</a:t>
            </a:r>
            <a:endParaRPr lang="en-US" sz="1600" b="0" strike="noStrike" spc="-1">
              <a:latin typeface="Arial"/>
            </a:endParaRPr>
          </a:p>
          <a:p>
            <a:pPr marL="171360" lvl="1" indent="-170640">
              <a:lnSpc>
                <a:spcPct val="90000"/>
              </a:lnSpc>
              <a:spcAft>
                <a:spcPts val="241"/>
              </a:spcAft>
              <a:buClr>
                <a:srgbClr val="404040"/>
              </a:buClr>
              <a:buFont typeface="Symbol"/>
              <a:buChar char=""/>
            </a:pPr>
            <a:r>
              <a:rPr lang="en-US" sz="1600" b="0" strike="noStrike" spc="-1">
                <a:solidFill>
                  <a:srgbClr val="404040"/>
                </a:solidFill>
                <a:latin typeface="Arial"/>
                <a:ea typeface="DejaVu Sans"/>
              </a:rPr>
              <a:t>К разработке приложений</a:t>
            </a:r>
            <a:endParaRPr lang="en-US" sz="1600" b="0" strike="noStrike" spc="-1">
              <a:latin typeface="Arial"/>
            </a:endParaRPr>
          </a:p>
          <a:p>
            <a:pPr marL="171360" lvl="1" indent="-170640">
              <a:lnSpc>
                <a:spcPct val="90000"/>
              </a:lnSpc>
              <a:spcAft>
                <a:spcPts val="241"/>
              </a:spcAft>
              <a:buClr>
                <a:srgbClr val="404040"/>
              </a:buClr>
              <a:buFont typeface="Symbol"/>
              <a:buChar char=""/>
            </a:pPr>
            <a:r>
              <a:rPr lang="en-US" sz="1600" b="0" strike="noStrike" spc="-1">
                <a:solidFill>
                  <a:srgbClr val="404040"/>
                </a:solidFill>
                <a:latin typeface="Arial"/>
                <a:ea typeface="DejaVu Sans"/>
              </a:rPr>
              <a:t>К  нуждам заказчиков</a:t>
            </a:r>
            <a:endParaRPr lang="en-US" sz="1600" b="0" strike="noStrike" spc="-1">
              <a:latin typeface="Arial"/>
            </a:endParaRPr>
          </a:p>
        </p:txBody>
      </p:sp>
      <p:sp>
        <p:nvSpPr>
          <p:cNvPr id="1438" name="CustomShape 7"/>
          <p:cNvSpPr/>
          <p:nvPr/>
        </p:nvSpPr>
        <p:spPr>
          <a:xfrm>
            <a:off x="617760" y="4303080"/>
            <a:ext cx="6159960" cy="619200"/>
          </a:xfrm>
          <a:prstGeom prst="roundRect">
            <a:avLst>
              <a:gd name="adj" fmla="val 16667"/>
            </a:avLst>
          </a:prstGeom>
          <a:solidFill>
            <a:srgbClr val="0070C0"/>
          </a:solidFill>
          <a:ln>
            <a:noFill/>
          </a:ln>
          <a:effectLst>
            <a:outerShdw blurRad="40000" dist="23000" dir="5400000" rotWithShape="0">
              <a:srgbClr val="000000">
                <a:alpha val="35000"/>
              </a:srgbClr>
            </a:outerShdw>
          </a:effectLst>
        </p:spPr>
        <p:style>
          <a:lnRef idx="0">
            <a:scrgbClr r="0" g="0" b="0"/>
          </a:lnRef>
          <a:fillRef idx="0">
            <a:scrgbClr r="0" g="0" b="0"/>
          </a:fillRef>
          <a:effectRef idx="2">
            <a:scrgbClr r="0" g="0" b="0"/>
          </a:effectRef>
          <a:fontRef idx="minor"/>
        </p:style>
        <p:txBody>
          <a:bodyPr lIns="232920" tIns="0" rIns="232920" bIns="0" anchor="ctr"/>
          <a:lstStyle/>
          <a:p>
            <a:pPr>
              <a:lnSpc>
                <a:spcPct val="90000"/>
              </a:lnSpc>
              <a:spcAft>
                <a:spcPts val="839"/>
              </a:spcAft>
            </a:pPr>
            <a:r>
              <a:rPr lang="en-US" sz="2400" b="1" strike="noStrike" spc="-1">
                <a:solidFill>
                  <a:srgbClr val="FFFFFF"/>
                </a:solidFill>
                <a:latin typeface="Arial"/>
                <a:ea typeface="DejaVu Sans"/>
              </a:rPr>
              <a:t>Открытый</a:t>
            </a:r>
            <a:r>
              <a:rPr lang="en-US" sz="2400" b="1" strike="noStrike" spc="-1">
                <a:solidFill>
                  <a:srgbClr val="FFFFFF"/>
                </a:solidFill>
                <a:latin typeface="Calibri"/>
                <a:ea typeface="DejaVu Sans"/>
              </a:rPr>
              <a:t> подход</a:t>
            </a:r>
            <a:endParaRPr lang="en-US" sz="2400" b="0" strike="noStrike" spc="-1">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FondTitre V3_1"/>
          <p:cNvPicPr/>
          <p:nvPr/>
        </p:nvPicPr>
        <p:blipFill>
          <a:blip r:embed="rId2" cstate="print"/>
          <a:stretch/>
        </p:blipFill>
        <p:spPr>
          <a:xfrm>
            <a:off x="0" y="55800"/>
            <a:ext cx="9143280" cy="6065280"/>
          </a:xfrm>
          <a:prstGeom prst="rect">
            <a:avLst/>
          </a:prstGeom>
          <a:ln w="12600">
            <a:noFill/>
          </a:ln>
        </p:spPr>
      </p:pic>
      <p:pic>
        <p:nvPicPr>
          <p:cNvPr id="1441" name="Image 58"/>
          <p:cNvPicPr/>
          <p:nvPr/>
        </p:nvPicPr>
        <p:blipFill>
          <a:blip r:embed="rId3" cstate="print"/>
          <a:stretch/>
        </p:blipFill>
        <p:spPr>
          <a:xfrm>
            <a:off x="7797600" y="5564520"/>
            <a:ext cx="1118160" cy="299160"/>
          </a:xfrm>
          <a:prstGeom prst="rect">
            <a:avLst/>
          </a:prstGeom>
          <a:ln w="12600">
            <a:noFill/>
          </a:ln>
        </p:spPr>
      </p:pic>
      <p:sp>
        <p:nvSpPr>
          <p:cNvPr id="1442" name="CustomShape 2"/>
          <p:cNvSpPr/>
          <p:nvPr/>
        </p:nvSpPr>
        <p:spPr>
          <a:xfrm>
            <a:off x="323528" y="4005064"/>
            <a:ext cx="7344816" cy="16747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spcBef>
                <a:spcPts val="3200"/>
              </a:spcBef>
            </a:pPr>
            <a:r>
              <a:rPr lang="en-US" sz="5200" b="1" strike="noStrike" spc="-1" dirty="0">
                <a:solidFill>
                  <a:srgbClr val="FFFFFF"/>
                </a:solidFill>
                <a:latin typeface="Trebuchet MS"/>
                <a:ea typeface="Trebuchet MS"/>
              </a:rPr>
              <a:t>Rainbow </a:t>
            </a:r>
            <a:r>
              <a:rPr lang="en-US" sz="5200" b="1" strike="noStrike" spc="-1" dirty="0" smtClean="0">
                <a:solidFill>
                  <a:srgbClr val="FFFFFF"/>
                </a:solidFill>
                <a:latin typeface="Trebuchet MS"/>
                <a:ea typeface="Trebuchet MS"/>
              </a:rPr>
              <a:t>          </a:t>
            </a:r>
            <a:r>
              <a:rPr lang="en-US" sz="5200" b="1" strike="noStrike" spc="-1" dirty="0" err="1" smtClean="0">
                <a:solidFill>
                  <a:srgbClr val="FFFFFF"/>
                </a:solidFill>
                <a:latin typeface="Trebuchet MS"/>
                <a:ea typeface="Trebuchet MS"/>
              </a:rPr>
              <a:t>Rainbow</a:t>
            </a:r>
            <a:r>
              <a:rPr lang="en-US" sz="5200" b="1" strike="noStrike" spc="-1" dirty="0" smtClean="0">
                <a:solidFill>
                  <a:srgbClr val="FFFFFF"/>
                </a:solidFill>
                <a:latin typeface="Trebuchet MS"/>
                <a:ea typeface="Trebuchet MS"/>
              </a:rPr>
              <a:t> Connect</a:t>
            </a:r>
            <a:endParaRPr lang="en-US" sz="5200" b="0" strike="noStrike" spc="-1" dirty="0">
              <a:latin typeface="Arial"/>
            </a:endParaRPr>
          </a:p>
        </p:txBody>
      </p:sp>
      <p:sp>
        <p:nvSpPr>
          <p:cNvPr id="1443" name="Line 3"/>
          <p:cNvSpPr/>
          <p:nvPr/>
        </p:nvSpPr>
        <p:spPr>
          <a:xfrm flipH="1">
            <a:off x="-18000" y="2463480"/>
            <a:ext cx="1302120" cy="1094760"/>
          </a:xfrm>
          <a:prstGeom prst="line">
            <a:avLst/>
          </a:prstGeom>
          <a:ln w="12600">
            <a:solidFill>
              <a:srgbClr val="E58FEC"/>
            </a:solidFill>
            <a:round/>
          </a:ln>
        </p:spPr>
        <p:style>
          <a:lnRef idx="0">
            <a:scrgbClr r="0" g="0" b="0"/>
          </a:lnRef>
          <a:fillRef idx="0">
            <a:scrgbClr r="0" g="0" b="0"/>
          </a:fillRef>
          <a:effectRef idx="0">
            <a:scrgbClr r="0" g="0" b="0"/>
          </a:effectRef>
          <a:fontRef idx="minor"/>
        </p:style>
      </p:sp>
      <p:sp>
        <p:nvSpPr>
          <p:cNvPr id="1444" name="Line 4"/>
          <p:cNvSpPr/>
          <p:nvPr/>
        </p:nvSpPr>
        <p:spPr>
          <a:xfrm flipH="1" flipV="1">
            <a:off x="791280" y="857160"/>
            <a:ext cx="530280" cy="1311120"/>
          </a:xfrm>
          <a:prstGeom prst="line">
            <a:avLst/>
          </a:prstGeom>
          <a:ln w="12600">
            <a:solidFill>
              <a:srgbClr val="E58FEC"/>
            </a:solidFill>
            <a:round/>
          </a:ln>
        </p:spPr>
        <p:style>
          <a:lnRef idx="0">
            <a:scrgbClr r="0" g="0" b="0"/>
          </a:lnRef>
          <a:fillRef idx="0">
            <a:scrgbClr r="0" g="0" b="0"/>
          </a:fillRef>
          <a:effectRef idx="0">
            <a:scrgbClr r="0" g="0" b="0"/>
          </a:effectRef>
          <a:fontRef idx="minor"/>
        </p:style>
      </p:sp>
      <p:sp>
        <p:nvSpPr>
          <p:cNvPr id="1447" name="Line 7"/>
          <p:cNvSpPr/>
          <p:nvPr/>
        </p:nvSpPr>
        <p:spPr>
          <a:xfrm flipH="1" flipV="1">
            <a:off x="1691640" y="2303640"/>
            <a:ext cx="7452360" cy="1935360"/>
          </a:xfrm>
          <a:prstGeom prst="line">
            <a:avLst/>
          </a:prstGeom>
          <a:ln w="12600">
            <a:solidFill>
              <a:srgbClr val="E58FEC"/>
            </a:solidFill>
            <a:round/>
          </a:ln>
        </p:spPr>
        <p:style>
          <a:lnRef idx="0">
            <a:scrgbClr r="0" g="0" b="0"/>
          </a:lnRef>
          <a:fillRef idx="0">
            <a:scrgbClr r="0" g="0" b="0"/>
          </a:fillRef>
          <a:effectRef idx="0">
            <a:scrgbClr r="0" g="0" b="0"/>
          </a:effectRef>
          <a:fontRef idx="minor"/>
        </p:style>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 name="CustomShape 1"/>
          <p:cNvSpPr/>
          <p:nvPr/>
        </p:nvSpPr>
        <p:spPr>
          <a:xfrm>
            <a:off x="210960" y="-38520"/>
            <a:ext cx="723600" cy="723600"/>
          </a:xfrm>
          <a:prstGeom prst="ellipse">
            <a:avLst/>
          </a:prstGeom>
          <a:solidFill>
            <a:srgbClr val="00B9E1">
              <a:alpha val="60000"/>
            </a:srgbClr>
          </a:solidFill>
          <a:ln w="12600">
            <a:noFill/>
          </a:ln>
        </p:spPr>
        <p:style>
          <a:lnRef idx="0">
            <a:scrgbClr r="0" g="0" b="0"/>
          </a:lnRef>
          <a:fillRef idx="0">
            <a:scrgbClr r="0" g="0" b="0"/>
          </a:fillRef>
          <a:effectRef idx="0">
            <a:scrgbClr r="0" g="0" b="0"/>
          </a:effectRef>
          <a:fontRef idx="minor"/>
        </p:style>
      </p:sp>
      <p:sp>
        <p:nvSpPr>
          <p:cNvPr id="1449" name="CustomShape 2"/>
          <p:cNvSpPr/>
          <p:nvPr/>
        </p:nvSpPr>
        <p:spPr>
          <a:xfrm>
            <a:off x="291240" y="44280"/>
            <a:ext cx="563760" cy="563400"/>
          </a:xfrm>
          <a:prstGeom prst="ellipse">
            <a:avLst/>
          </a:prstGeom>
          <a:solidFill>
            <a:srgbClr val="00B9E1"/>
          </a:solidFill>
          <a:ln w="12600">
            <a:noFill/>
          </a:ln>
        </p:spPr>
        <p:style>
          <a:lnRef idx="0">
            <a:scrgbClr r="0" g="0" b="0"/>
          </a:lnRef>
          <a:fillRef idx="0">
            <a:scrgbClr r="0" g="0" b="0"/>
          </a:fillRef>
          <a:effectRef idx="0">
            <a:scrgbClr r="0" g="0" b="0"/>
          </a:effectRef>
          <a:fontRef idx="minor"/>
        </p:style>
      </p:sp>
      <p:sp>
        <p:nvSpPr>
          <p:cNvPr id="1450" name="CustomShape 3"/>
          <p:cNvSpPr/>
          <p:nvPr/>
        </p:nvSpPr>
        <p:spPr>
          <a:xfrm>
            <a:off x="123120" y="51840"/>
            <a:ext cx="948960" cy="700200"/>
          </a:xfrm>
          <a:prstGeom prst="rect">
            <a:avLst/>
          </a:prstGeom>
          <a:noFill/>
          <a:ln w="12600">
            <a:noFill/>
          </a:ln>
        </p:spPr>
        <p:style>
          <a:lnRef idx="0">
            <a:scrgbClr r="0" g="0" b="0"/>
          </a:lnRef>
          <a:fillRef idx="0">
            <a:scrgbClr r="0" g="0" b="0"/>
          </a:fillRef>
          <a:effectRef idx="0">
            <a:scrgbClr r="0" g="0" b="0"/>
          </a:effectRef>
          <a:fontRef idx="minor"/>
        </p:style>
      </p:sp>
      <p:sp>
        <p:nvSpPr>
          <p:cNvPr id="1451" name="CustomShape 4"/>
          <p:cNvSpPr/>
          <p:nvPr/>
        </p:nvSpPr>
        <p:spPr>
          <a:xfrm>
            <a:off x="1096920" y="-29520"/>
            <a:ext cx="6983280" cy="9619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90000"/>
              </a:lnSpc>
            </a:pPr>
            <a:r>
              <a:rPr lang="en-US" sz="3200" b="1" strike="noStrike" spc="-1">
                <a:solidFill>
                  <a:srgbClr val="595959"/>
                </a:solidFill>
                <a:latin typeface="Trebuchet MS"/>
                <a:ea typeface="Trebuchet MS"/>
              </a:rPr>
              <a:t>Rainbow Connect</a:t>
            </a:r>
            <a:endParaRPr lang="en-US" sz="3200" b="0" strike="noStrike" spc="-1">
              <a:latin typeface="Arial"/>
            </a:endParaRPr>
          </a:p>
          <a:p>
            <a:pPr>
              <a:lnSpc>
                <a:spcPct val="90000"/>
              </a:lnSpc>
            </a:pPr>
            <a:r>
              <a:rPr lang="en-US" sz="2800" b="0" strike="noStrike" spc="-1">
                <a:solidFill>
                  <a:srgbClr val="595959"/>
                </a:solidFill>
                <a:latin typeface="Trebuchet MS"/>
                <a:ea typeface="Trebuchet MS"/>
              </a:rPr>
              <a:t>Что это?</a:t>
            </a:r>
            <a:endParaRPr lang="en-US" sz="2800" b="0" strike="noStrike" spc="-1">
              <a:latin typeface="Arial"/>
            </a:endParaRPr>
          </a:p>
        </p:txBody>
      </p:sp>
      <p:sp>
        <p:nvSpPr>
          <p:cNvPr id="1452" name="CustomShape 5"/>
          <p:cNvSpPr/>
          <p:nvPr/>
        </p:nvSpPr>
        <p:spPr>
          <a:xfrm>
            <a:off x="3934440" y="1557360"/>
            <a:ext cx="4977720" cy="42652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lstStyle/>
          <a:p>
            <a:pPr marL="174240" indent="-173520">
              <a:lnSpc>
                <a:spcPct val="100000"/>
              </a:lnSpc>
              <a:spcBef>
                <a:spcPts val="700"/>
              </a:spcBef>
              <a:buClr>
                <a:srgbClr val="000000"/>
              </a:buClr>
              <a:buFont typeface="Arial"/>
              <a:buChar char="•"/>
            </a:pPr>
            <a:r>
              <a:rPr lang="en-US" sz="2000" b="0" strike="noStrike" spc="-1" dirty="0">
                <a:solidFill>
                  <a:srgbClr val="000000"/>
                </a:solidFill>
                <a:latin typeface="Trebuchet MS"/>
                <a:ea typeface="Trebuchet MS"/>
              </a:rPr>
              <a:t>Rainbow </a:t>
            </a:r>
            <a:r>
              <a:rPr lang="en-US" sz="2000" b="0" strike="noStrike" spc="-1" dirty="0" err="1">
                <a:solidFill>
                  <a:srgbClr val="000000"/>
                </a:solidFill>
                <a:latin typeface="Trebuchet MS"/>
                <a:ea typeface="Trebuchet MS"/>
              </a:rPr>
              <a:t>это</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облачное</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сервисное</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решение</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UCaaS</a:t>
            </a:r>
            <a:r>
              <a:rPr lang="en-US" sz="2000" b="0" strike="noStrike" spc="-1" dirty="0">
                <a:solidFill>
                  <a:srgbClr val="000000"/>
                </a:solidFill>
                <a:latin typeface="Trebuchet MS"/>
                <a:ea typeface="Trebuchet MS"/>
              </a:rPr>
              <a:t>).</a:t>
            </a:r>
            <a:endParaRPr lang="en-US" sz="2000" b="0" strike="noStrike" spc="-1" dirty="0">
              <a:latin typeface="Arial"/>
            </a:endParaRPr>
          </a:p>
          <a:p>
            <a:pPr marL="174240" indent="-173520">
              <a:lnSpc>
                <a:spcPct val="100000"/>
              </a:lnSpc>
              <a:spcBef>
                <a:spcPts val="700"/>
              </a:spcBef>
              <a:buClr>
                <a:srgbClr val="000000"/>
              </a:buClr>
              <a:buFont typeface="Arial"/>
              <a:buChar char="•"/>
            </a:pPr>
            <a:r>
              <a:rPr lang="en-US" sz="2000" b="0" strike="noStrike" spc="-1" dirty="0">
                <a:solidFill>
                  <a:srgbClr val="000000"/>
                </a:solidFill>
                <a:latin typeface="Trebuchet MS"/>
                <a:ea typeface="Trebuchet MS"/>
              </a:rPr>
              <a:t>Rainbow </a:t>
            </a:r>
            <a:r>
              <a:rPr lang="en-US" sz="2000" b="0" strike="noStrike" spc="-1" dirty="0" err="1">
                <a:solidFill>
                  <a:srgbClr val="000000"/>
                </a:solidFill>
                <a:latin typeface="Trebuchet MS"/>
                <a:ea typeface="Trebuchet MS"/>
              </a:rPr>
              <a:t>это</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открытая</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коммуникационная</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платформа</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CPaaS</a:t>
            </a:r>
            <a:r>
              <a:rPr lang="en-US" sz="2000" b="0" strike="noStrike" spc="-1" dirty="0">
                <a:solidFill>
                  <a:srgbClr val="000000"/>
                </a:solidFill>
                <a:latin typeface="Trebuchet MS"/>
                <a:ea typeface="Trebuchet MS"/>
              </a:rPr>
              <a:t>)</a:t>
            </a:r>
            <a:endParaRPr lang="en-US" sz="2000" b="0" strike="noStrike" spc="-1" dirty="0">
              <a:latin typeface="Arial"/>
            </a:endParaRPr>
          </a:p>
          <a:p>
            <a:pPr marL="174240" indent="-173520">
              <a:lnSpc>
                <a:spcPct val="100000"/>
              </a:lnSpc>
              <a:spcBef>
                <a:spcPts val="700"/>
              </a:spcBef>
              <a:buClr>
                <a:srgbClr val="000000"/>
              </a:buClr>
              <a:buFont typeface="Arial"/>
              <a:buChar char="•"/>
            </a:pPr>
            <a:r>
              <a:rPr lang="en-US" sz="2000" b="0" strike="noStrike" spc="-1" dirty="0">
                <a:solidFill>
                  <a:srgbClr val="000000"/>
                </a:solidFill>
                <a:latin typeface="Trebuchet MS"/>
                <a:ea typeface="Trebuchet MS"/>
              </a:rPr>
              <a:t>Rainbow </a:t>
            </a:r>
            <a:r>
              <a:rPr lang="en-US" sz="2000" b="0" strike="noStrike" spc="-1" dirty="0" err="1">
                <a:solidFill>
                  <a:srgbClr val="000000"/>
                </a:solidFill>
                <a:latin typeface="Trebuchet MS"/>
                <a:ea typeface="Trebuchet MS"/>
              </a:rPr>
              <a:t>это</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облачный</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сервис</a:t>
            </a:r>
            <a:r>
              <a:rPr lang="en-US" sz="2000" b="0" strike="noStrike" spc="-1" dirty="0">
                <a:solidFill>
                  <a:srgbClr val="000000"/>
                </a:solidFill>
                <a:latin typeface="Trebuchet MS"/>
                <a:ea typeface="Trebuchet MS"/>
              </a:rPr>
              <a:t> ALE.</a:t>
            </a:r>
            <a:endParaRPr lang="en-US" sz="2000" b="0" strike="noStrike" spc="-1" dirty="0">
              <a:latin typeface="Arial"/>
            </a:endParaRPr>
          </a:p>
          <a:p>
            <a:pPr marL="174240" indent="-173520">
              <a:lnSpc>
                <a:spcPct val="100000"/>
              </a:lnSpc>
              <a:spcBef>
                <a:spcPts val="700"/>
              </a:spcBef>
              <a:buClr>
                <a:srgbClr val="000000"/>
              </a:buClr>
              <a:buFont typeface="Arial"/>
              <a:buChar char="•"/>
            </a:pPr>
            <a:r>
              <a:rPr lang="en-US" sz="2000" b="0" strike="noStrike" spc="-1" dirty="0">
                <a:solidFill>
                  <a:srgbClr val="000000"/>
                </a:solidFill>
                <a:latin typeface="Trebuchet MS"/>
                <a:ea typeface="Trebuchet MS"/>
              </a:rPr>
              <a:t>Rainbow </a:t>
            </a:r>
            <a:r>
              <a:rPr lang="en-US" sz="2000" b="0" strike="noStrike" spc="-1" dirty="0" err="1">
                <a:solidFill>
                  <a:srgbClr val="000000"/>
                </a:solidFill>
                <a:latin typeface="Trebuchet MS"/>
                <a:ea typeface="Trebuchet MS"/>
              </a:rPr>
              <a:t>совместим</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с</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инсталлированной</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базой</a:t>
            </a:r>
            <a:endParaRPr lang="en-US" sz="2000" b="0" strike="noStrike" spc="-1" dirty="0">
              <a:latin typeface="Arial"/>
            </a:endParaRPr>
          </a:p>
          <a:p>
            <a:pPr marL="174240" indent="-173520">
              <a:lnSpc>
                <a:spcPct val="100000"/>
              </a:lnSpc>
              <a:spcBef>
                <a:spcPts val="700"/>
              </a:spcBef>
              <a:buClr>
                <a:srgbClr val="000000"/>
              </a:buClr>
              <a:buFont typeface="Arial"/>
              <a:buChar char="•"/>
            </a:pPr>
            <a:r>
              <a:rPr lang="en-US" sz="2000" b="0" strike="noStrike" spc="-1" dirty="0">
                <a:solidFill>
                  <a:srgbClr val="000000"/>
                </a:solidFill>
                <a:latin typeface="Trebuchet MS"/>
                <a:ea typeface="Trebuchet MS"/>
              </a:rPr>
              <a:t>Rainbow app – IM-</a:t>
            </a:r>
            <a:r>
              <a:rPr lang="en-US" sz="2000" b="0" strike="noStrike" spc="-1" dirty="0" err="1">
                <a:solidFill>
                  <a:srgbClr val="000000"/>
                </a:solidFill>
                <a:latin typeface="Trebuchet MS"/>
                <a:ea typeface="Trebuchet MS"/>
              </a:rPr>
              <a:t>приложение</a:t>
            </a:r>
            <a:r>
              <a:rPr lang="en-US" sz="2000" b="0" strike="noStrike" spc="-1" dirty="0">
                <a:solidFill>
                  <a:srgbClr val="000000"/>
                </a:solidFill>
                <a:latin typeface="Trebuchet MS"/>
                <a:ea typeface="Trebuchet MS"/>
              </a:rPr>
              <a:t>.</a:t>
            </a:r>
            <a:endParaRPr lang="en-US" sz="2000" b="0" strike="noStrike" spc="-1" dirty="0">
              <a:latin typeface="Arial"/>
            </a:endParaRPr>
          </a:p>
          <a:p>
            <a:pPr marL="174240" indent="-173520">
              <a:lnSpc>
                <a:spcPct val="100000"/>
              </a:lnSpc>
              <a:spcBef>
                <a:spcPts val="700"/>
              </a:spcBef>
              <a:buClr>
                <a:srgbClr val="000000"/>
              </a:buClr>
              <a:buFont typeface="Arial"/>
              <a:buChar char="•"/>
            </a:pPr>
            <a:r>
              <a:rPr lang="en-US" sz="2000" b="0" strike="noStrike" spc="-1" dirty="0">
                <a:solidFill>
                  <a:srgbClr val="000000"/>
                </a:solidFill>
                <a:latin typeface="Trebuchet MS"/>
                <a:ea typeface="Trebuchet MS"/>
              </a:rPr>
              <a:t>Rainbow – </a:t>
            </a:r>
            <a:r>
              <a:rPr lang="en-US" sz="2000" b="0" strike="noStrike" spc="-1" dirty="0" err="1">
                <a:solidFill>
                  <a:srgbClr val="000000"/>
                </a:solidFill>
                <a:latin typeface="Trebuchet MS"/>
                <a:ea typeface="Trebuchet MS"/>
              </a:rPr>
              <a:t>генератор</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прибыли</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для</a:t>
            </a:r>
            <a:r>
              <a:rPr lang="en-US" sz="2000" b="0" strike="noStrike" spc="-1" dirty="0">
                <a:solidFill>
                  <a:srgbClr val="000000"/>
                </a:solidFill>
                <a:latin typeface="Trebuchet MS"/>
                <a:ea typeface="Trebuchet MS"/>
              </a:rPr>
              <a:t> </a:t>
            </a:r>
            <a:r>
              <a:rPr lang="en-US" sz="2000" b="0" strike="noStrike" spc="-1" dirty="0" err="1">
                <a:solidFill>
                  <a:srgbClr val="000000"/>
                </a:solidFill>
                <a:latin typeface="Trebuchet MS"/>
                <a:ea typeface="Trebuchet MS"/>
              </a:rPr>
              <a:t>партнёров</a:t>
            </a:r>
            <a:r>
              <a:rPr lang="en-US" sz="2000" b="0" strike="noStrike" spc="-1" dirty="0">
                <a:solidFill>
                  <a:srgbClr val="000000"/>
                </a:solidFill>
                <a:latin typeface="Trebuchet MS"/>
                <a:ea typeface="Trebuchet MS"/>
              </a:rPr>
              <a:t>.</a:t>
            </a:r>
            <a:endParaRPr lang="en-US" sz="2000" b="0" strike="noStrike" spc="-1" dirty="0">
              <a:latin typeface="Arial"/>
            </a:endParaRPr>
          </a:p>
          <a:p>
            <a:pPr algn="ctr">
              <a:lnSpc>
                <a:spcPct val="100000"/>
              </a:lnSpc>
              <a:spcBef>
                <a:spcPts val="799"/>
              </a:spcBef>
            </a:pPr>
            <a:r>
              <a:rPr lang="en-US" sz="2400" b="0" u="sng" strike="noStrike" spc="-1" dirty="0" smtClean="0">
                <a:solidFill>
                  <a:srgbClr val="000000"/>
                </a:solidFill>
                <a:uFillTx/>
                <a:latin typeface="Trebuchet MS"/>
                <a:ea typeface="Trebuchet MS"/>
                <a:hlinkClick r:id="rId3"/>
              </a:rPr>
              <a:t>https</a:t>
            </a:r>
            <a:r>
              <a:rPr lang="en-US" sz="2400" b="0" u="sng" strike="noStrike" spc="-1" dirty="0">
                <a:solidFill>
                  <a:srgbClr val="000000"/>
                </a:solidFill>
                <a:uFillTx/>
                <a:latin typeface="Trebuchet MS"/>
                <a:ea typeface="Trebuchet MS"/>
                <a:hlinkClick r:id="rId3"/>
              </a:rPr>
              <a:t>://www.openrainbow.com</a:t>
            </a:r>
            <a:endParaRPr lang="en-US" sz="2400" b="0" strike="noStrike" spc="-1" dirty="0">
              <a:latin typeface="Arial"/>
            </a:endParaRPr>
          </a:p>
        </p:txBody>
      </p:sp>
      <p:pic>
        <p:nvPicPr>
          <p:cNvPr id="1453" name="Picture 14"/>
          <p:cNvPicPr/>
          <p:nvPr/>
        </p:nvPicPr>
        <p:blipFill>
          <a:blip r:embed="rId4" cstate="print"/>
          <a:stretch/>
        </p:blipFill>
        <p:spPr>
          <a:xfrm>
            <a:off x="247680" y="1822680"/>
            <a:ext cx="3342240" cy="3331800"/>
          </a:xfrm>
          <a:prstGeom prst="rect">
            <a:avLst/>
          </a:prstGeom>
          <a:ln w="12600">
            <a:noFill/>
          </a:ln>
        </p:spPr>
      </p:pic>
      <p:pic>
        <p:nvPicPr>
          <p:cNvPr id="1454" name="7E6603AB-14AF-4160-9277-24559CCF191A"/>
          <p:cNvPicPr/>
          <p:nvPr/>
        </p:nvPicPr>
        <p:blipFill>
          <a:blip r:embed="rId5" cstate="print"/>
          <a:stretch/>
        </p:blipFill>
        <p:spPr>
          <a:xfrm>
            <a:off x="6148440" y="875520"/>
            <a:ext cx="585720" cy="666720"/>
          </a:xfrm>
          <a:prstGeom prst="rect">
            <a:avLst/>
          </a:prstGeom>
          <a:ln w="1260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 name="magic"/>
          <p:cNvPicPr/>
          <p:nvPr/>
        </p:nvPicPr>
        <p:blipFill>
          <a:blip r:embed="rId2" cstate="print"/>
          <a:stretch/>
        </p:blipFill>
        <p:spPr>
          <a:xfrm>
            <a:off x="0" y="0"/>
            <a:ext cx="126000" cy="127080"/>
          </a:xfrm>
          <a:prstGeom prst="rect">
            <a:avLst/>
          </a:prstGeom>
          <a:ln w="12600">
            <a:noFill/>
          </a:ln>
        </p:spPr>
      </p:pic>
      <p:sp>
        <p:nvSpPr>
          <p:cNvPr id="657" name="CustomShape 1"/>
          <p:cNvSpPr/>
          <p:nvPr/>
        </p:nvSpPr>
        <p:spPr>
          <a:xfrm>
            <a:off x="0" y="3556800"/>
            <a:ext cx="8685360" cy="216648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gn="ctr">
              <a:lnSpc>
                <a:spcPct val="100000"/>
              </a:lnSpc>
              <a:spcBef>
                <a:spcPts val="2625"/>
              </a:spcBef>
            </a:pPr>
            <a:r>
              <a:rPr lang="en-US" sz="4400" b="1" strike="noStrike" spc="-1">
                <a:solidFill>
                  <a:srgbClr val="FFFFFF"/>
                </a:solidFill>
                <a:latin typeface="FuturaA Bk BT"/>
                <a:ea typeface="FuturaA Bk BT"/>
              </a:rPr>
              <a:t>Omni PCX Enterprise </a:t>
            </a:r>
            <a:endParaRPr lang="en-US" sz="4400" b="0" strike="noStrike" spc="-1">
              <a:latin typeface="Arial"/>
            </a:endParaRPr>
          </a:p>
          <a:p>
            <a:pPr algn="ctr">
              <a:lnSpc>
                <a:spcPct val="100000"/>
              </a:lnSpc>
              <a:spcBef>
                <a:spcPts val="2174"/>
              </a:spcBef>
            </a:pPr>
            <a:r>
              <a:rPr lang="en-US" sz="3600" b="0" strike="noStrike" spc="-1">
                <a:solidFill>
                  <a:srgbClr val="FFFFFF"/>
                </a:solidFill>
                <a:latin typeface="FuturaA Bk BT"/>
                <a:ea typeface="FuturaA Bk BT"/>
              </a:rPr>
              <a:t>решения для средних, крупных и распределённых предприятий</a:t>
            </a:r>
            <a:endParaRPr lang="en-US" sz="3600" b="0" strike="noStrike" spc="-1">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 name="CustomShape 1"/>
          <p:cNvSpPr/>
          <p:nvPr/>
        </p:nvSpPr>
        <p:spPr>
          <a:xfrm>
            <a:off x="81360" y="19800"/>
            <a:ext cx="723600" cy="723600"/>
          </a:xfrm>
          <a:prstGeom prst="ellipse">
            <a:avLst/>
          </a:prstGeom>
          <a:solidFill>
            <a:srgbClr val="00B9E1">
              <a:alpha val="60000"/>
            </a:srgbClr>
          </a:solidFill>
          <a:ln w="12600">
            <a:noFill/>
          </a:ln>
        </p:spPr>
        <p:style>
          <a:lnRef idx="0">
            <a:scrgbClr r="0" g="0" b="0"/>
          </a:lnRef>
          <a:fillRef idx="0">
            <a:scrgbClr r="0" g="0" b="0"/>
          </a:fillRef>
          <a:effectRef idx="0">
            <a:scrgbClr r="0" g="0" b="0"/>
          </a:effectRef>
          <a:fontRef idx="minor"/>
        </p:style>
      </p:sp>
      <p:sp>
        <p:nvSpPr>
          <p:cNvPr id="1456" name="CustomShape 2"/>
          <p:cNvSpPr/>
          <p:nvPr/>
        </p:nvSpPr>
        <p:spPr>
          <a:xfrm>
            <a:off x="161640" y="102600"/>
            <a:ext cx="563760" cy="563400"/>
          </a:xfrm>
          <a:prstGeom prst="ellipse">
            <a:avLst/>
          </a:prstGeom>
          <a:solidFill>
            <a:srgbClr val="00B9E1"/>
          </a:solidFill>
          <a:ln w="12600">
            <a:noFill/>
          </a:ln>
        </p:spPr>
        <p:style>
          <a:lnRef idx="0">
            <a:scrgbClr r="0" g="0" b="0"/>
          </a:lnRef>
          <a:fillRef idx="0">
            <a:scrgbClr r="0" g="0" b="0"/>
          </a:fillRef>
          <a:effectRef idx="0">
            <a:scrgbClr r="0" g="0" b="0"/>
          </a:effectRef>
          <a:fontRef idx="minor"/>
        </p:style>
      </p:sp>
      <p:sp>
        <p:nvSpPr>
          <p:cNvPr id="1457" name="CustomShape 3"/>
          <p:cNvSpPr/>
          <p:nvPr/>
        </p:nvSpPr>
        <p:spPr>
          <a:xfrm>
            <a:off x="967320" y="28800"/>
            <a:ext cx="6983280" cy="13456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90000"/>
              </a:lnSpc>
            </a:pPr>
            <a:r>
              <a:rPr lang="en-US" sz="3200" b="1" strike="noStrike" spc="-1">
                <a:solidFill>
                  <a:srgbClr val="595959"/>
                </a:solidFill>
                <a:latin typeface="Trebuchet MS"/>
                <a:ea typeface="Trebuchet MS"/>
              </a:rPr>
              <a:t>Rainbow Connect</a:t>
            </a:r>
            <a:endParaRPr lang="en-US" sz="3200" b="0" strike="noStrike" spc="-1">
              <a:latin typeface="Arial"/>
            </a:endParaRPr>
          </a:p>
          <a:p>
            <a:pPr>
              <a:lnSpc>
                <a:spcPct val="90000"/>
              </a:lnSpc>
            </a:pPr>
            <a:r>
              <a:rPr lang="en-US" sz="2800" b="0" strike="noStrike" spc="-1">
                <a:solidFill>
                  <a:srgbClr val="595959"/>
                </a:solidFill>
                <a:latin typeface="Trebuchet MS"/>
                <a:ea typeface="Trebuchet MS"/>
              </a:rPr>
              <a:t>OXE 12 – Rainbow как безграничное рабочее пространство</a:t>
            </a:r>
            <a:endParaRPr lang="en-US" sz="2800" b="0" strike="noStrike" spc="-1">
              <a:latin typeface="Arial"/>
            </a:endParaRPr>
          </a:p>
        </p:txBody>
      </p:sp>
      <p:pic>
        <p:nvPicPr>
          <p:cNvPr id="1458" name="Image 22"/>
          <p:cNvPicPr/>
          <p:nvPr/>
        </p:nvPicPr>
        <p:blipFill>
          <a:blip r:embed="rId3" cstate="print"/>
          <a:stretch/>
        </p:blipFill>
        <p:spPr>
          <a:xfrm>
            <a:off x="746640" y="1924920"/>
            <a:ext cx="5007600" cy="3753000"/>
          </a:xfrm>
          <a:prstGeom prst="rect">
            <a:avLst/>
          </a:prstGeom>
          <a:ln w="12600">
            <a:noFill/>
          </a:ln>
          <a:effectLst>
            <a:outerShdw blurRad="292100" dist="139700" dir="2700000" rotWithShape="0">
              <a:srgbClr val="333333">
                <a:alpha val="65000"/>
              </a:srgbClr>
            </a:outerShdw>
          </a:effectLst>
        </p:spPr>
      </p:pic>
      <p:pic>
        <p:nvPicPr>
          <p:cNvPr id="1459" name="Picture 15"/>
          <p:cNvPicPr/>
          <p:nvPr/>
        </p:nvPicPr>
        <p:blipFill>
          <a:blip r:embed="rId4" cstate="print"/>
          <a:srcRect l="52785" t="5047" r="9528" b="6603"/>
          <a:stretch/>
        </p:blipFill>
        <p:spPr>
          <a:xfrm>
            <a:off x="341640" y="3548520"/>
            <a:ext cx="1154880" cy="2265120"/>
          </a:xfrm>
          <a:prstGeom prst="rect">
            <a:avLst/>
          </a:prstGeom>
          <a:ln w="12600">
            <a:noFill/>
          </a:ln>
        </p:spPr>
      </p:pic>
      <p:pic>
        <p:nvPicPr>
          <p:cNvPr id="1460" name="Image 44"/>
          <p:cNvPicPr/>
          <p:nvPr/>
        </p:nvPicPr>
        <p:blipFill>
          <a:blip r:embed="rId5" cstate="print"/>
          <a:srcRect b="168"/>
          <a:stretch/>
        </p:blipFill>
        <p:spPr>
          <a:xfrm>
            <a:off x="433800" y="3831480"/>
            <a:ext cx="965880" cy="1711800"/>
          </a:xfrm>
          <a:prstGeom prst="rect">
            <a:avLst/>
          </a:prstGeom>
          <a:ln w="12600">
            <a:noFill/>
          </a:ln>
        </p:spPr>
      </p:pic>
      <p:sp>
        <p:nvSpPr>
          <p:cNvPr id="1461" name="CustomShape 4"/>
          <p:cNvSpPr/>
          <p:nvPr/>
        </p:nvSpPr>
        <p:spPr>
          <a:xfrm>
            <a:off x="6034680" y="1759680"/>
            <a:ext cx="2987280" cy="394920"/>
          </a:xfrm>
          <a:prstGeom prst="rect">
            <a:avLst/>
          </a:prstGeom>
          <a:solidFill>
            <a:srgbClr val="34B233"/>
          </a:solid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spcBef>
                <a:spcPts val="1199"/>
              </a:spcBef>
            </a:pPr>
            <a:r>
              <a:rPr lang="en-US" sz="2000" b="0" strike="noStrike" spc="-1">
                <a:solidFill>
                  <a:srgbClr val="FFFFFF"/>
                </a:solidFill>
                <a:latin typeface="Calibri"/>
                <a:ea typeface="Calibri"/>
              </a:rPr>
              <a:t>спонтанность</a:t>
            </a:r>
            <a:endParaRPr lang="en-US" sz="2000" b="0" strike="noStrike" spc="-1">
              <a:latin typeface="Arial"/>
            </a:endParaRPr>
          </a:p>
        </p:txBody>
      </p:sp>
      <p:sp>
        <p:nvSpPr>
          <p:cNvPr id="1462" name="CustomShape 5"/>
          <p:cNvSpPr/>
          <p:nvPr/>
        </p:nvSpPr>
        <p:spPr>
          <a:xfrm>
            <a:off x="6034680" y="2147040"/>
            <a:ext cx="2635560" cy="13104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000" b="0" strike="noStrike" spc="-1" dirty="0">
                <a:latin typeface="Calibri"/>
                <a:ea typeface="Calibri"/>
              </a:rPr>
              <a:t>Chat, </a:t>
            </a:r>
            <a:r>
              <a:rPr lang="en-US" sz="2000" b="0" strike="noStrike" spc="-1" dirty="0" err="1">
                <a:latin typeface="Calibri"/>
                <a:ea typeface="Calibri"/>
              </a:rPr>
              <a:t>групповой</a:t>
            </a:r>
            <a:r>
              <a:rPr lang="en-US" sz="2000" b="0" strike="noStrike" spc="-1" dirty="0">
                <a:latin typeface="Calibri"/>
                <a:ea typeface="Calibri"/>
              </a:rPr>
              <a:t> chat, </a:t>
            </a:r>
            <a:r>
              <a:rPr lang="en-US" sz="2000" b="0" strike="noStrike" spc="-1" dirty="0" err="1">
                <a:latin typeface="Calibri"/>
                <a:ea typeface="Calibri"/>
              </a:rPr>
              <a:t>присутствие</a:t>
            </a:r>
            <a:endParaRPr lang="en-US" sz="2000" b="0" strike="noStrike" spc="-1" dirty="0">
              <a:latin typeface="Arial"/>
            </a:endParaRPr>
          </a:p>
          <a:p>
            <a:pPr>
              <a:lnSpc>
                <a:spcPct val="100000"/>
              </a:lnSpc>
            </a:pPr>
            <a:r>
              <a:rPr lang="en-US" sz="2000" b="0" strike="noStrike" spc="-1" dirty="0" err="1">
                <a:latin typeface="Calibri"/>
                <a:ea typeface="Calibri"/>
              </a:rPr>
              <a:t>Разделение</a:t>
            </a:r>
            <a:r>
              <a:rPr lang="en-US" sz="2000" b="0" strike="noStrike" spc="-1" dirty="0">
                <a:latin typeface="Calibri"/>
                <a:ea typeface="Calibri"/>
              </a:rPr>
              <a:t> </a:t>
            </a:r>
            <a:r>
              <a:rPr lang="en-US" sz="2000" b="0" strike="noStrike" spc="-1" dirty="0" err="1">
                <a:latin typeface="Calibri"/>
                <a:ea typeface="Calibri"/>
              </a:rPr>
              <a:t>файлов</a:t>
            </a:r>
            <a:endParaRPr lang="en-US" sz="2000" b="0" strike="noStrike" spc="-1" dirty="0">
              <a:latin typeface="Arial"/>
            </a:endParaRPr>
          </a:p>
          <a:p>
            <a:pPr>
              <a:lnSpc>
                <a:spcPct val="100000"/>
              </a:lnSpc>
            </a:pPr>
            <a:r>
              <a:rPr lang="en-US" sz="2000" b="0" strike="noStrike" spc="-1" dirty="0">
                <a:latin typeface="Calibri"/>
                <a:ea typeface="Calibri"/>
              </a:rPr>
              <a:t>Multi-device</a:t>
            </a:r>
            <a:endParaRPr lang="en-US" sz="2000" b="0" strike="noStrike" spc="-1" dirty="0">
              <a:latin typeface="Arial"/>
            </a:endParaRPr>
          </a:p>
        </p:txBody>
      </p:sp>
      <p:sp>
        <p:nvSpPr>
          <p:cNvPr id="1463" name="CustomShape 6"/>
          <p:cNvSpPr/>
          <p:nvPr/>
        </p:nvSpPr>
        <p:spPr>
          <a:xfrm>
            <a:off x="6034680" y="4203000"/>
            <a:ext cx="2987280" cy="394920"/>
          </a:xfrm>
          <a:prstGeom prst="rect">
            <a:avLst/>
          </a:prstGeom>
          <a:solidFill>
            <a:srgbClr val="FF4500"/>
          </a:solid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spcBef>
                <a:spcPts val="1199"/>
              </a:spcBef>
            </a:pPr>
            <a:r>
              <a:rPr lang="en-US" sz="2000" b="0" strike="noStrike" spc="-1">
                <a:solidFill>
                  <a:srgbClr val="FFFFFF"/>
                </a:solidFill>
                <a:latin typeface="Calibri"/>
                <a:ea typeface="Calibri"/>
              </a:rPr>
              <a:t>управляемость</a:t>
            </a:r>
            <a:endParaRPr lang="en-US" sz="2000" b="0" strike="noStrike" spc="-1">
              <a:latin typeface="Arial"/>
            </a:endParaRPr>
          </a:p>
        </p:txBody>
      </p:sp>
      <p:sp>
        <p:nvSpPr>
          <p:cNvPr id="1464" name="CustomShape 7"/>
          <p:cNvSpPr/>
          <p:nvPr/>
        </p:nvSpPr>
        <p:spPr>
          <a:xfrm>
            <a:off x="6034680" y="3054960"/>
            <a:ext cx="2987280" cy="394920"/>
          </a:xfrm>
          <a:prstGeom prst="rect">
            <a:avLst/>
          </a:prstGeom>
          <a:solidFill>
            <a:srgbClr val="00B9E1"/>
          </a:solid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spcBef>
                <a:spcPts val="1199"/>
              </a:spcBef>
            </a:pPr>
            <a:r>
              <a:rPr lang="en-US" sz="2000" b="0" strike="noStrike" spc="-1">
                <a:solidFill>
                  <a:srgbClr val="FFFFFF"/>
                </a:solidFill>
                <a:latin typeface="Calibri"/>
                <a:ea typeface="Calibri"/>
              </a:rPr>
              <a:t>вовлечённость</a:t>
            </a:r>
            <a:endParaRPr lang="en-US" sz="2000" b="0" strike="noStrike" spc="-1">
              <a:latin typeface="Arial"/>
            </a:endParaRPr>
          </a:p>
        </p:txBody>
      </p:sp>
      <p:sp>
        <p:nvSpPr>
          <p:cNvPr id="1465" name="CustomShape 8"/>
          <p:cNvSpPr/>
          <p:nvPr/>
        </p:nvSpPr>
        <p:spPr>
          <a:xfrm>
            <a:off x="6034680" y="3484080"/>
            <a:ext cx="2721240" cy="7005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000" b="0" strike="noStrike" spc="-1" dirty="0" err="1">
                <a:latin typeface="Calibri"/>
                <a:ea typeface="Calibri"/>
              </a:rPr>
              <a:t>Мм-вызовы</a:t>
            </a:r>
            <a:endParaRPr lang="en-US" sz="2000" b="0" strike="noStrike" spc="-1" dirty="0">
              <a:latin typeface="Arial"/>
            </a:endParaRPr>
          </a:p>
          <a:p>
            <a:pPr>
              <a:lnSpc>
                <a:spcPct val="100000"/>
              </a:lnSpc>
            </a:pPr>
            <a:r>
              <a:rPr lang="en-US" sz="2000" b="0" strike="noStrike" spc="-1" dirty="0" err="1">
                <a:latin typeface="Calibri"/>
                <a:ea typeface="Calibri"/>
              </a:rPr>
              <a:t>Разделение</a:t>
            </a:r>
            <a:r>
              <a:rPr lang="en-US" sz="2000" b="0" strike="noStrike" spc="-1" dirty="0">
                <a:latin typeface="Calibri"/>
                <a:ea typeface="Calibri"/>
              </a:rPr>
              <a:t> </a:t>
            </a:r>
            <a:r>
              <a:rPr lang="en-US" sz="2000" b="0" strike="noStrike" spc="-1" dirty="0" err="1">
                <a:latin typeface="Calibri"/>
                <a:ea typeface="Calibri"/>
              </a:rPr>
              <a:t>экрана</a:t>
            </a:r>
            <a:endParaRPr lang="en-US" sz="2000" b="0" strike="noStrike" spc="-1" dirty="0">
              <a:latin typeface="Arial"/>
            </a:endParaRPr>
          </a:p>
        </p:txBody>
      </p:sp>
      <p:sp>
        <p:nvSpPr>
          <p:cNvPr id="1466" name="CustomShape 9"/>
          <p:cNvSpPr/>
          <p:nvPr/>
        </p:nvSpPr>
        <p:spPr>
          <a:xfrm>
            <a:off x="6034680" y="4519800"/>
            <a:ext cx="2962080" cy="13104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000" b="0" strike="noStrike" spc="-1" dirty="0" err="1">
                <a:latin typeface="Calibri"/>
                <a:ea typeface="Calibri"/>
              </a:rPr>
              <a:t>Администрирование</a:t>
            </a:r>
            <a:endParaRPr lang="en-US" sz="2000" b="0" strike="noStrike" spc="-1" dirty="0">
              <a:latin typeface="Arial"/>
            </a:endParaRPr>
          </a:p>
          <a:p>
            <a:pPr>
              <a:lnSpc>
                <a:spcPct val="100000"/>
              </a:lnSpc>
            </a:pPr>
            <a:r>
              <a:rPr lang="en-US" sz="2000" b="0" strike="noStrike" spc="-1" dirty="0" err="1">
                <a:latin typeface="Calibri"/>
                <a:ea typeface="DejaVu Sans"/>
              </a:rPr>
              <a:t>аналитика</a:t>
            </a:r>
            <a:endParaRPr lang="en-US" sz="2000" b="0" strike="noStrike" spc="-1" dirty="0">
              <a:latin typeface="Arial"/>
            </a:endParaRPr>
          </a:p>
          <a:p>
            <a:pPr>
              <a:lnSpc>
                <a:spcPct val="100000"/>
              </a:lnSpc>
            </a:pPr>
            <a:r>
              <a:rPr lang="en-US" sz="2000" b="0" strike="noStrike" spc="-1" dirty="0">
                <a:latin typeface="Calibri"/>
                <a:ea typeface="Calibri"/>
              </a:rPr>
              <a:t>API </a:t>
            </a:r>
            <a:r>
              <a:rPr lang="en-US" sz="2000" b="0" strike="noStrike" spc="-1" dirty="0" err="1">
                <a:latin typeface="Calibri"/>
                <a:ea typeface="Calibri"/>
              </a:rPr>
              <a:t>и</a:t>
            </a:r>
            <a:r>
              <a:rPr lang="en-US" sz="2000" b="0" strike="noStrike" spc="-1" dirty="0">
                <a:latin typeface="Calibri"/>
                <a:ea typeface="Calibri"/>
              </a:rPr>
              <a:t> </a:t>
            </a:r>
            <a:r>
              <a:rPr lang="en-US" sz="2000" b="0" strike="noStrike" spc="-1" dirty="0" err="1">
                <a:latin typeface="Calibri"/>
                <a:ea typeface="Calibri"/>
              </a:rPr>
              <a:t>открытость</a:t>
            </a:r>
            <a:endParaRPr lang="en-US" sz="2000" b="0" strike="noStrike" spc="-1" dirty="0">
              <a:latin typeface="Arial"/>
            </a:endParaRPr>
          </a:p>
          <a:p>
            <a:pPr>
              <a:lnSpc>
                <a:spcPct val="100000"/>
              </a:lnSpc>
            </a:pPr>
            <a:r>
              <a:rPr lang="en-US" sz="2000" b="0" strike="noStrike" spc="-1" dirty="0" err="1">
                <a:latin typeface="Calibri"/>
                <a:ea typeface="Calibri"/>
              </a:rPr>
              <a:t>Интеграция</a:t>
            </a:r>
            <a:r>
              <a:rPr lang="en-US" sz="2000" b="0" strike="noStrike" spc="-1" dirty="0">
                <a:latin typeface="Calibri"/>
                <a:ea typeface="Calibri"/>
              </a:rPr>
              <a:t> </a:t>
            </a:r>
            <a:r>
              <a:rPr lang="en-US" sz="2000" b="0" strike="noStrike" spc="-1" dirty="0" err="1">
                <a:latin typeface="Calibri"/>
                <a:ea typeface="Calibri"/>
              </a:rPr>
              <a:t>с</a:t>
            </a:r>
            <a:r>
              <a:rPr lang="en-US" sz="2000" b="0" strike="noStrike" spc="-1" dirty="0">
                <a:latin typeface="Calibri"/>
                <a:ea typeface="Calibri"/>
              </a:rPr>
              <a:t> PBX</a:t>
            </a:r>
            <a:endParaRPr lang="en-US" sz="2000" b="0" strike="noStrike" spc="-1" dirty="0">
              <a:latin typeface="Arial"/>
            </a:endParaRPr>
          </a:p>
        </p:txBody>
      </p:sp>
      <p:pic>
        <p:nvPicPr>
          <p:cNvPr id="1467" name="Picture 2"/>
          <p:cNvPicPr/>
          <p:nvPr/>
        </p:nvPicPr>
        <p:blipFill>
          <a:blip r:embed="rId6" cstate="print"/>
          <a:srcRect l="5205" t="1337" r="27692" b="1860"/>
          <a:stretch/>
        </p:blipFill>
        <p:spPr>
          <a:xfrm>
            <a:off x="8254440" y="1628640"/>
            <a:ext cx="608760" cy="599400"/>
          </a:xfrm>
          <a:prstGeom prst="rect">
            <a:avLst/>
          </a:prstGeom>
          <a:ln w="50760">
            <a:solidFill>
              <a:schemeClr val="accent3"/>
            </a:solidFill>
            <a:round/>
          </a:ln>
        </p:spPr>
      </p:pic>
      <p:pic>
        <p:nvPicPr>
          <p:cNvPr id="1468" name="image46.jpeg"/>
          <p:cNvPicPr/>
          <p:nvPr/>
        </p:nvPicPr>
        <p:blipFill>
          <a:blip r:embed="rId7" cstate="print"/>
          <a:srcRect l="11079" t="1827" r="5902"/>
          <a:stretch/>
        </p:blipFill>
        <p:spPr>
          <a:xfrm>
            <a:off x="8254080" y="2923200"/>
            <a:ext cx="616680" cy="598680"/>
          </a:xfrm>
          <a:prstGeom prst="rect">
            <a:avLst/>
          </a:prstGeom>
          <a:ln w="12600">
            <a:noFill/>
          </a:ln>
        </p:spPr>
      </p:pic>
      <p:sp>
        <p:nvSpPr>
          <p:cNvPr id="1469" name="CustomShape 10"/>
          <p:cNvSpPr/>
          <p:nvPr/>
        </p:nvSpPr>
        <p:spPr>
          <a:xfrm>
            <a:off x="8254080" y="2923200"/>
            <a:ext cx="617040" cy="601200"/>
          </a:xfrm>
          <a:custGeom>
            <a:avLst/>
            <a:gdLst/>
            <a:ahLst/>
            <a:cxnLst/>
            <a:rect l="l" t="t" r="r" b="b"/>
            <a:pathLst>
              <a:path w="21600" h="21600">
                <a:moveTo>
                  <a:pt x="0" y="10800"/>
                </a:moveTo>
                <a:lnTo>
                  <a:pt x="0" y="10800"/>
                </a:lnTo>
                <a:cubicBezTo>
                  <a:pt x="0" y="4835"/>
                  <a:pt x="4835" y="0"/>
                  <a:pt x="10800" y="0"/>
                </a:cubicBezTo>
                <a:lnTo>
                  <a:pt x="10800" y="0"/>
                </a:lnTo>
                <a:cubicBezTo>
                  <a:pt x="16765" y="0"/>
                  <a:pt x="21600" y="4835"/>
                  <a:pt x="21600" y="10800"/>
                </a:cubicBezTo>
                <a:lnTo>
                  <a:pt x="21600" y="10800"/>
                </a:lnTo>
                <a:cubicBezTo>
                  <a:pt x="21600" y="16765"/>
                  <a:pt x="16765" y="21600"/>
                  <a:pt x="10800" y="21600"/>
                </a:cubicBezTo>
                <a:lnTo>
                  <a:pt x="10800" y="21600"/>
                </a:lnTo>
                <a:cubicBezTo>
                  <a:pt x="4835" y="21600"/>
                  <a:pt x="0" y="16765"/>
                  <a:pt x="0" y="10800"/>
                </a:cubicBezTo>
                <a:close/>
              </a:path>
            </a:pathLst>
          </a:custGeom>
          <a:noFill/>
          <a:ln w="76320">
            <a:solidFill>
              <a:schemeClr val="accent3"/>
            </a:solidFill>
            <a:miter/>
          </a:ln>
        </p:spPr>
        <p:style>
          <a:lnRef idx="0">
            <a:scrgbClr r="0" g="0" b="0"/>
          </a:lnRef>
          <a:fillRef idx="0">
            <a:scrgbClr r="0" g="0" b="0"/>
          </a:fillRef>
          <a:effectRef idx="0">
            <a:scrgbClr r="0" g="0" b="0"/>
          </a:effectRef>
          <a:fontRef idx="minor"/>
        </p:style>
      </p:sp>
      <p:pic>
        <p:nvPicPr>
          <p:cNvPr id="1470" name="Picture 2"/>
          <p:cNvPicPr/>
          <p:nvPr/>
        </p:nvPicPr>
        <p:blipFill>
          <a:blip r:embed="rId8" cstate="print"/>
          <a:srcRect l="12618" t="3316" r="19083" b="5561"/>
          <a:stretch/>
        </p:blipFill>
        <p:spPr>
          <a:xfrm>
            <a:off x="8254080" y="4065840"/>
            <a:ext cx="627840" cy="612000"/>
          </a:xfrm>
          <a:prstGeom prst="rect">
            <a:avLst/>
          </a:prstGeom>
          <a:ln w="50760">
            <a:solidFill>
              <a:schemeClr val="accent3"/>
            </a:solidFill>
            <a:round/>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1" name="CustomShape 1"/>
          <p:cNvSpPr/>
          <p:nvPr/>
        </p:nvSpPr>
        <p:spPr>
          <a:xfrm>
            <a:off x="367560" y="-38520"/>
            <a:ext cx="723600" cy="723600"/>
          </a:xfrm>
          <a:prstGeom prst="ellipse">
            <a:avLst/>
          </a:prstGeom>
          <a:solidFill>
            <a:srgbClr val="00B9E1">
              <a:alpha val="60000"/>
            </a:srgbClr>
          </a:solidFill>
          <a:ln w="12600">
            <a:noFill/>
          </a:ln>
        </p:spPr>
        <p:style>
          <a:lnRef idx="0">
            <a:scrgbClr r="0" g="0" b="0"/>
          </a:lnRef>
          <a:fillRef idx="0">
            <a:scrgbClr r="0" g="0" b="0"/>
          </a:fillRef>
          <a:effectRef idx="0">
            <a:scrgbClr r="0" g="0" b="0"/>
          </a:effectRef>
          <a:fontRef idx="minor"/>
        </p:style>
      </p:sp>
      <p:sp>
        <p:nvSpPr>
          <p:cNvPr id="1472" name="CustomShape 2"/>
          <p:cNvSpPr/>
          <p:nvPr/>
        </p:nvSpPr>
        <p:spPr>
          <a:xfrm>
            <a:off x="447480" y="44280"/>
            <a:ext cx="563760" cy="563400"/>
          </a:xfrm>
          <a:prstGeom prst="ellipse">
            <a:avLst/>
          </a:prstGeom>
          <a:solidFill>
            <a:srgbClr val="00B9E1"/>
          </a:solidFill>
          <a:ln w="12600">
            <a:noFill/>
          </a:ln>
        </p:spPr>
        <p:style>
          <a:lnRef idx="0">
            <a:scrgbClr r="0" g="0" b="0"/>
          </a:lnRef>
          <a:fillRef idx="0">
            <a:scrgbClr r="0" g="0" b="0"/>
          </a:fillRef>
          <a:effectRef idx="0">
            <a:scrgbClr r="0" g="0" b="0"/>
          </a:effectRef>
          <a:fontRef idx="minor"/>
        </p:style>
      </p:sp>
      <p:sp>
        <p:nvSpPr>
          <p:cNvPr id="1473" name="CustomShape 3"/>
          <p:cNvSpPr/>
          <p:nvPr/>
        </p:nvSpPr>
        <p:spPr>
          <a:xfrm>
            <a:off x="1253160" y="-29520"/>
            <a:ext cx="6983280" cy="96192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90000"/>
              </a:lnSpc>
            </a:pPr>
            <a:r>
              <a:rPr lang="en-US" sz="3200" b="1" strike="noStrike" spc="-1">
                <a:solidFill>
                  <a:srgbClr val="595959"/>
                </a:solidFill>
                <a:latin typeface="Trebuchet MS"/>
                <a:ea typeface="Trebuchet MS"/>
              </a:rPr>
              <a:t>Rainbow Connect</a:t>
            </a:r>
            <a:endParaRPr lang="en-US" sz="3200" b="0" strike="noStrike" spc="-1">
              <a:latin typeface="Arial"/>
            </a:endParaRPr>
          </a:p>
          <a:p>
            <a:pPr>
              <a:lnSpc>
                <a:spcPct val="90000"/>
              </a:lnSpc>
            </a:pPr>
            <a:r>
              <a:rPr lang="en-US" sz="2800" b="0" strike="noStrike" spc="-1">
                <a:solidFill>
                  <a:srgbClr val="595959"/>
                </a:solidFill>
                <a:latin typeface="Trebuchet MS"/>
                <a:ea typeface="Trebuchet MS"/>
              </a:rPr>
              <a:t>OXE 12 – Rainbow Connect</a:t>
            </a:r>
            <a:endParaRPr lang="en-US" sz="2800" b="0" strike="noStrike" spc="-1">
              <a:latin typeface="Arial"/>
            </a:endParaRPr>
          </a:p>
        </p:txBody>
      </p:sp>
      <p:pic>
        <p:nvPicPr>
          <p:cNvPr id="1474" name="Picture 2"/>
          <p:cNvPicPr/>
          <p:nvPr/>
        </p:nvPicPr>
        <p:blipFill>
          <a:blip r:embed="rId2" cstate="print"/>
          <a:stretch/>
        </p:blipFill>
        <p:spPr>
          <a:xfrm>
            <a:off x="341280" y="1710720"/>
            <a:ext cx="2982600" cy="2248560"/>
          </a:xfrm>
          <a:prstGeom prst="rect">
            <a:avLst/>
          </a:prstGeom>
          <a:ln w="12600">
            <a:noFill/>
          </a:ln>
        </p:spPr>
      </p:pic>
      <p:pic>
        <p:nvPicPr>
          <p:cNvPr id="1475" name="Picture 2"/>
          <p:cNvPicPr/>
          <p:nvPr/>
        </p:nvPicPr>
        <p:blipFill>
          <a:blip r:embed="rId3" cstate="print"/>
          <a:stretch/>
        </p:blipFill>
        <p:spPr>
          <a:xfrm>
            <a:off x="4482000" y="1887480"/>
            <a:ext cx="3779640" cy="2216160"/>
          </a:xfrm>
          <a:prstGeom prst="rect">
            <a:avLst/>
          </a:prstGeom>
          <a:ln w="12600">
            <a:noFill/>
          </a:ln>
        </p:spPr>
      </p:pic>
      <p:sp>
        <p:nvSpPr>
          <p:cNvPr id="1476" name="CustomShape 4"/>
          <p:cNvSpPr/>
          <p:nvPr/>
        </p:nvSpPr>
        <p:spPr>
          <a:xfrm>
            <a:off x="1114200" y="2799000"/>
            <a:ext cx="1617120" cy="617760"/>
          </a:xfrm>
          <a:prstGeom prst="ellipse">
            <a:avLst/>
          </a:prstGeom>
          <a:noFill/>
          <a:ln w="25560">
            <a:solidFill>
              <a:srgbClr val="00B9E1"/>
            </a:solidFill>
            <a:round/>
          </a:ln>
        </p:spPr>
        <p:style>
          <a:lnRef idx="0">
            <a:scrgbClr r="0" g="0" b="0"/>
          </a:lnRef>
          <a:fillRef idx="0">
            <a:scrgbClr r="0" g="0" b="0"/>
          </a:fillRef>
          <a:effectRef idx="0">
            <a:scrgbClr r="0" g="0" b="0"/>
          </a:effectRef>
          <a:fontRef idx="minor"/>
        </p:style>
      </p:sp>
      <p:sp>
        <p:nvSpPr>
          <p:cNvPr id="1477" name="Line 5"/>
          <p:cNvSpPr/>
          <p:nvPr/>
        </p:nvSpPr>
        <p:spPr>
          <a:xfrm flipH="1" flipV="1">
            <a:off x="2726640" y="3068640"/>
            <a:ext cx="3060360" cy="697320"/>
          </a:xfrm>
          <a:prstGeom prst="line">
            <a:avLst/>
          </a:prstGeom>
          <a:ln w="25560">
            <a:solidFill>
              <a:srgbClr val="00B5DC"/>
            </a:solidFill>
            <a:round/>
            <a:tailEnd type="triangle" w="med" len="med"/>
          </a:ln>
        </p:spPr>
        <p:style>
          <a:lnRef idx="0">
            <a:scrgbClr r="0" g="0" b="0"/>
          </a:lnRef>
          <a:fillRef idx="0">
            <a:scrgbClr r="0" g="0" b="0"/>
          </a:fillRef>
          <a:effectRef idx="0">
            <a:scrgbClr r="0" g="0" b="0"/>
          </a:effectRef>
          <a:fontRef idx="minor"/>
        </p:style>
      </p:sp>
      <p:sp>
        <p:nvSpPr>
          <p:cNvPr id="1478" name="CustomShape 6"/>
          <p:cNvSpPr/>
          <p:nvPr/>
        </p:nvSpPr>
        <p:spPr>
          <a:xfrm>
            <a:off x="339840" y="4004280"/>
            <a:ext cx="8158320" cy="198288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spcBef>
                <a:spcPts val="799"/>
              </a:spcBef>
            </a:pPr>
            <a:r>
              <a:rPr lang="en-US" sz="1200" b="1" strike="noStrike" spc="-1">
                <a:solidFill>
                  <a:srgbClr val="595959"/>
                </a:solidFill>
                <a:latin typeface="Tahoma"/>
                <a:ea typeface="Tahoma"/>
              </a:rPr>
              <a:t>Общая конфигурация с OXE</a:t>
            </a:r>
            <a:endParaRPr lang="en-US" sz="1200" b="0" strike="noStrike" spc="-1">
              <a:latin typeface="Arial"/>
            </a:endParaRPr>
          </a:p>
          <a:p>
            <a:pPr>
              <a:lnSpc>
                <a:spcPct val="100000"/>
              </a:lnSpc>
              <a:spcBef>
                <a:spcPts val="601"/>
              </a:spcBef>
            </a:pPr>
            <a:r>
              <a:rPr lang="en-US" sz="1000" b="0" strike="noStrike" spc="-1">
                <a:solidFill>
                  <a:srgbClr val="000000"/>
                </a:solidFill>
                <a:latin typeface="Arial"/>
                <a:ea typeface="Arial"/>
              </a:rPr>
              <a:t>Rainbow parameters can be entered with mgr, WBM tool or 8770</a:t>
            </a:r>
            <a:endParaRPr lang="en-US" sz="1000" b="0" strike="noStrike" spc="-1">
              <a:latin typeface="Arial"/>
            </a:endParaRPr>
          </a:p>
          <a:p>
            <a:pPr>
              <a:lnSpc>
                <a:spcPct val="100000"/>
              </a:lnSpc>
              <a:spcBef>
                <a:spcPts val="799"/>
              </a:spcBef>
            </a:pPr>
            <a:r>
              <a:rPr lang="en-US" sz="1200" b="1" strike="noStrike" spc="-1">
                <a:solidFill>
                  <a:srgbClr val="595959"/>
                </a:solidFill>
                <a:latin typeface="Tahoma"/>
                <a:ea typeface="Tahoma"/>
              </a:rPr>
              <a:t>Запуск внутри Call Server</a:t>
            </a:r>
            <a:endParaRPr lang="en-US" sz="1200" b="0" strike="noStrike" spc="-1">
              <a:latin typeface="Arial"/>
            </a:endParaRPr>
          </a:p>
          <a:p>
            <a:pPr>
              <a:lnSpc>
                <a:spcPct val="100000"/>
              </a:lnSpc>
              <a:spcBef>
                <a:spcPts val="601"/>
              </a:spcBef>
            </a:pPr>
            <a:r>
              <a:rPr lang="en-US" sz="1000" b="0" strike="noStrike" spc="-1">
                <a:solidFill>
                  <a:srgbClr val="000000"/>
                </a:solidFill>
                <a:latin typeface="Arial"/>
                <a:ea typeface="Arial"/>
              </a:rPr>
              <a:t>More reliable connections with CSTA and MAO database.</a:t>
            </a:r>
            <a:endParaRPr lang="en-US" sz="1000" b="0" strike="noStrike" spc="-1">
              <a:latin typeface="Arial"/>
            </a:endParaRPr>
          </a:p>
          <a:p>
            <a:pPr>
              <a:lnSpc>
                <a:spcPct val="100000"/>
              </a:lnSpc>
              <a:spcBef>
                <a:spcPts val="601"/>
              </a:spcBef>
            </a:pPr>
            <a:r>
              <a:rPr lang="en-US" sz="1000" b="0" strike="noStrike" spc="-1">
                <a:solidFill>
                  <a:srgbClr val="000000"/>
                </a:solidFill>
                <a:latin typeface="Arial"/>
                <a:ea typeface="Arial"/>
              </a:rPr>
              <a:t>Easier maintenance and support.</a:t>
            </a:r>
            <a:endParaRPr lang="en-US" sz="1000" b="0" strike="noStrike" spc="-1">
              <a:latin typeface="Arial"/>
            </a:endParaRPr>
          </a:p>
          <a:p>
            <a:pPr>
              <a:lnSpc>
                <a:spcPct val="100000"/>
              </a:lnSpc>
              <a:spcBef>
                <a:spcPts val="799"/>
              </a:spcBef>
            </a:pPr>
            <a:r>
              <a:rPr lang="en-US" sz="1200" b="1" strike="noStrike" spc="-1">
                <a:solidFill>
                  <a:srgbClr val="595959"/>
                </a:solidFill>
                <a:latin typeface="Tahoma"/>
                <a:ea typeface="Tahoma"/>
              </a:rPr>
              <a:t>Поддержка High Availability mechanisms</a:t>
            </a:r>
            <a:endParaRPr lang="en-US" sz="1200" b="0" strike="noStrike" spc="-1">
              <a:latin typeface="Arial"/>
            </a:endParaRPr>
          </a:p>
          <a:p>
            <a:pPr>
              <a:lnSpc>
                <a:spcPct val="100000"/>
              </a:lnSpc>
              <a:spcBef>
                <a:spcPts val="601"/>
              </a:spcBef>
            </a:pPr>
            <a:r>
              <a:rPr lang="en-US" sz="1000" b="0" strike="noStrike" spc="-1">
                <a:solidFill>
                  <a:srgbClr val="000000"/>
                </a:solidFill>
                <a:latin typeface="Arial"/>
                <a:ea typeface="Arial"/>
              </a:rPr>
              <a:t>CPUs switch over.</a:t>
            </a:r>
            <a:endParaRPr lang="en-US" sz="1000" b="0" strike="noStrike" spc="-1">
              <a:latin typeface="Arial"/>
            </a:endParaRPr>
          </a:p>
          <a:p>
            <a:pPr>
              <a:lnSpc>
                <a:spcPct val="100000"/>
              </a:lnSpc>
              <a:spcBef>
                <a:spcPts val="601"/>
              </a:spcBef>
            </a:pPr>
            <a:r>
              <a:rPr lang="en-US" sz="1000" b="0" strike="noStrike" spc="-1">
                <a:solidFill>
                  <a:srgbClr val="000000"/>
                </a:solidFill>
                <a:latin typeface="Arial"/>
                <a:ea typeface="Arial"/>
              </a:rPr>
              <a:t>Automatic synchronization of settings between redundant CPUs</a:t>
            </a:r>
            <a:endParaRPr lang="en-US" sz="1000" b="0" strike="noStrike" spc="-1">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 name="CustomShape 1"/>
          <p:cNvSpPr/>
          <p:nvPr/>
        </p:nvSpPr>
        <p:spPr>
          <a:xfrm>
            <a:off x="264960" y="344520"/>
            <a:ext cx="723600" cy="723600"/>
          </a:xfrm>
          <a:prstGeom prst="ellipse">
            <a:avLst/>
          </a:prstGeom>
          <a:solidFill>
            <a:srgbClr val="00B9E1">
              <a:alpha val="60000"/>
            </a:srgbClr>
          </a:solidFill>
          <a:ln w="12600">
            <a:noFill/>
          </a:ln>
        </p:spPr>
        <p:style>
          <a:lnRef idx="0">
            <a:scrgbClr r="0" g="0" b="0"/>
          </a:lnRef>
          <a:fillRef idx="0">
            <a:scrgbClr r="0" g="0" b="0"/>
          </a:fillRef>
          <a:effectRef idx="0">
            <a:scrgbClr r="0" g="0" b="0"/>
          </a:effectRef>
          <a:fontRef idx="minor"/>
        </p:style>
      </p:sp>
      <p:sp>
        <p:nvSpPr>
          <p:cNvPr id="1480" name="CustomShape 2"/>
          <p:cNvSpPr/>
          <p:nvPr/>
        </p:nvSpPr>
        <p:spPr>
          <a:xfrm>
            <a:off x="323640" y="404640"/>
            <a:ext cx="563760" cy="563400"/>
          </a:xfrm>
          <a:prstGeom prst="ellipse">
            <a:avLst/>
          </a:prstGeom>
          <a:solidFill>
            <a:srgbClr val="00B9E1"/>
          </a:solidFill>
          <a:ln w="12600">
            <a:noFill/>
          </a:ln>
        </p:spPr>
        <p:style>
          <a:lnRef idx="0">
            <a:scrgbClr r="0" g="0" b="0"/>
          </a:lnRef>
          <a:fillRef idx="0">
            <a:scrgbClr r="0" g="0" b="0"/>
          </a:fillRef>
          <a:effectRef idx="0">
            <a:scrgbClr r="0" g="0" b="0"/>
          </a:effectRef>
          <a:fontRef idx="minor"/>
        </p:style>
      </p:sp>
      <p:sp>
        <p:nvSpPr>
          <p:cNvPr id="1481" name="CustomShape 3"/>
          <p:cNvSpPr/>
          <p:nvPr/>
        </p:nvSpPr>
        <p:spPr>
          <a:xfrm>
            <a:off x="1187640" y="188640"/>
            <a:ext cx="6983280" cy="10173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90000"/>
              </a:lnSpc>
            </a:pPr>
            <a:r>
              <a:rPr lang="en-US" sz="3200" b="1" strike="noStrike" spc="-1">
                <a:solidFill>
                  <a:srgbClr val="595959"/>
                </a:solidFill>
                <a:latin typeface="Trebuchet MS"/>
                <a:ea typeface="Trebuchet MS"/>
              </a:rPr>
              <a:t>Rainbow Connect</a:t>
            </a:r>
            <a:endParaRPr lang="en-US" sz="3200" b="0" strike="noStrike" spc="-1">
              <a:latin typeface="Arial"/>
            </a:endParaRPr>
          </a:p>
          <a:p>
            <a:pPr>
              <a:lnSpc>
                <a:spcPct val="90000"/>
              </a:lnSpc>
            </a:pPr>
            <a:r>
              <a:rPr lang="en-US" sz="3200" b="1" strike="noStrike" spc="-1">
                <a:solidFill>
                  <a:srgbClr val="595959"/>
                </a:solidFill>
                <a:latin typeface="Trebuchet MS"/>
                <a:ea typeface="Trebuchet MS"/>
              </a:rPr>
              <a:t>архитектура</a:t>
            </a:r>
            <a:endParaRPr lang="en-US" sz="3200" b="0" strike="noStrike" spc="-1">
              <a:latin typeface="Arial"/>
            </a:endParaRPr>
          </a:p>
        </p:txBody>
      </p:sp>
      <p:pic>
        <p:nvPicPr>
          <p:cNvPr id="1482" name="Object 7"/>
          <p:cNvPicPr/>
          <p:nvPr/>
        </p:nvPicPr>
        <p:blipFill>
          <a:blip r:embed="rId2" cstate="print"/>
          <a:stretch/>
        </p:blipFill>
        <p:spPr>
          <a:xfrm>
            <a:off x="17280" y="2051280"/>
            <a:ext cx="9108360" cy="3083040"/>
          </a:xfrm>
          <a:prstGeom prst="rect">
            <a:avLst/>
          </a:prstGeom>
          <a:ln w="1260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ondTitre V3_1"/>
          <p:cNvPicPr/>
          <p:nvPr/>
        </p:nvPicPr>
        <p:blipFill>
          <a:blip r:embed="rId2" cstate="print"/>
          <a:stretch/>
        </p:blipFill>
        <p:spPr>
          <a:xfrm>
            <a:off x="720" y="0"/>
            <a:ext cx="9143280" cy="6065280"/>
          </a:xfrm>
          <a:prstGeom prst="rect">
            <a:avLst/>
          </a:prstGeom>
          <a:ln w="12600">
            <a:noFill/>
          </a:ln>
        </p:spPr>
      </p:pic>
      <p:sp>
        <p:nvSpPr>
          <p:cNvPr id="1483" name="CustomShape 1"/>
          <p:cNvSpPr/>
          <p:nvPr/>
        </p:nvSpPr>
        <p:spPr>
          <a:xfrm>
            <a:off x="6248520" y="6584040"/>
            <a:ext cx="2894760" cy="122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en-US" sz="800" b="0" strike="noStrike" spc="-1">
                <a:solidFill>
                  <a:srgbClr val="909090"/>
                </a:solidFill>
                <a:latin typeface="Arial"/>
                <a:ea typeface="Arial"/>
              </a:rPr>
              <a:t>Copyright © Alcatel-Lucent RT 2011</a:t>
            </a:r>
            <a:endParaRPr lang="en-US" sz="800" b="0" strike="noStrike" spc="-1">
              <a:latin typeface="Arial"/>
            </a:endParaRPr>
          </a:p>
        </p:txBody>
      </p:sp>
      <p:sp>
        <p:nvSpPr>
          <p:cNvPr id="1484" name="CustomShape 2"/>
          <p:cNvSpPr/>
          <p:nvPr/>
        </p:nvSpPr>
        <p:spPr>
          <a:xfrm>
            <a:off x="0" y="4149080"/>
            <a:ext cx="7993440" cy="1833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3200" b="1" strike="noStrike" spc="-1" dirty="0" err="1">
                <a:solidFill>
                  <a:schemeClr val="bg1"/>
                </a:solidFill>
                <a:latin typeface="Arial"/>
                <a:ea typeface="Arial"/>
              </a:rPr>
              <a:t>OmniPCX</a:t>
            </a:r>
            <a:r>
              <a:rPr lang="en-US" sz="3200" b="1" strike="noStrike" spc="-1" dirty="0">
                <a:solidFill>
                  <a:schemeClr val="bg1"/>
                </a:solidFill>
                <a:latin typeface="Arial"/>
                <a:ea typeface="Arial"/>
              </a:rPr>
              <a:t> Record (OXR) – </a:t>
            </a:r>
            <a:r>
              <a:rPr lang="en-US" sz="3200" b="1" strike="noStrike" spc="-1" dirty="0" err="1">
                <a:solidFill>
                  <a:schemeClr val="bg1"/>
                </a:solidFill>
                <a:latin typeface="Arial"/>
                <a:ea typeface="Arial"/>
              </a:rPr>
              <a:t>система</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записи</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телефонных</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переговоров</a:t>
            </a:r>
            <a:r>
              <a:rPr lang="en-US" sz="3200" b="1" strike="noStrike" spc="-1" dirty="0">
                <a:solidFill>
                  <a:schemeClr val="bg1"/>
                </a:solidFill>
                <a:latin typeface="Arial"/>
                <a:ea typeface="Arial"/>
              </a:rPr>
              <a:t> и </a:t>
            </a:r>
            <a:r>
              <a:rPr lang="en-US" sz="3200" b="1" strike="noStrike" spc="-1" dirty="0" err="1">
                <a:solidFill>
                  <a:schemeClr val="bg1"/>
                </a:solidFill>
                <a:latin typeface="Arial"/>
                <a:ea typeface="Arial"/>
              </a:rPr>
              <a:t>контроля</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качества</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работы</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агентов</a:t>
            </a:r>
            <a:r>
              <a:rPr lang="en-US" sz="3200" b="1" strike="noStrike" spc="-1" dirty="0">
                <a:solidFill>
                  <a:schemeClr val="bg1"/>
                </a:solidFill>
                <a:latin typeface="Arial"/>
                <a:ea typeface="Arial"/>
              </a:rPr>
              <a:t> </a:t>
            </a:r>
            <a:r>
              <a:rPr lang="en-US" sz="3200" b="1" strike="noStrike" spc="-1" dirty="0" err="1">
                <a:solidFill>
                  <a:schemeClr val="bg1"/>
                </a:solidFill>
                <a:latin typeface="Arial"/>
                <a:ea typeface="Arial"/>
              </a:rPr>
              <a:t>ЦоВ</a:t>
            </a:r>
            <a:endParaRPr lang="en-US" sz="3200" b="0" strike="noStrike" spc="-1" dirty="0">
              <a:solidFill>
                <a:schemeClr val="bg1"/>
              </a:solidFill>
              <a:latin typeface="Arial"/>
            </a:endParaRPr>
          </a:p>
        </p:txBody>
      </p:sp>
      <p:sp>
        <p:nvSpPr>
          <p:cNvPr id="1485" name="CustomShape 3"/>
          <p:cNvSpPr/>
          <p:nvPr/>
        </p:nvSpPr>
        <p:spPr>
          <a:xfrm>
            <a:off x="8744040" y="6395040"/>
            <a:ext cx="399240" cy="135000"/>
          </a:xfrm>
          <a:prstGeom prst="rect">
            <a:avLst/>
          </a:prstGeom>
          <a:noFill/>
          <a:ln w="12600">
            <a:noFill/>
          </a:ln>
        </p:spPr>
        <p:style>
          <a:lnRef idx="0">
            <a:scrgbClr r="0" g="0" b="0"/>
          </a:lnRef>
          <a:fillRef idx="0">
            <a:scrgbClr r="0" g="0" b="0"/>
          </a:fillRef>
          <a:effectRef idx="0">
            <a:scrgbClr r="0" g="0" b="0"/>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6" name="image147.jpeg"/>
          <p:cNvPicPr/>
          <p:nvPr/>
        </p:nvPicPr>
        <p:blipFill>
          <a:blip r:embed="rId2" cstate="print"/>
          <a:stretch/>
        </p:blipFill>
        <p:spPr>
          <a:xfrm>
            <a:off x="0" y="0"/>
            <a:ext cx="9143280" cy="1145520"/>
          </a:xfrm>
          <a:prstGeom prst="rect">
            <a:avLst/>
          </a:prstGeom>
          <a:ln w="12600">
            <a:noFill/>
          </a:ln>
        </p:spPr>
      </p:pic>
      <p:sp>
        <p:nvSpPr>
          <p:cNvPr id="1487" name="CustomShape 1"/>
          <p:cNvSpPr/>
          <p:nvPr/>
        </p:nvSpPr>
        <p:spPr>
          <a:xfrm>
            <a:off x="2286000" y="30600"/>
            <a:ext cx="6857280" cy="1189800"/>
          </a:xfrm>
          <a:prstGeom prst="rect">
            <a:avLst/>
          </a:prstGeom>
          <a:noFill/>
          <a:ln w="12600">
            <a:noFill/>
          </a:ln>
        </p:spPr>
        <p:style>
          <a:lnRef idx="0">
            <a:scrgbClr r="0" g="0" b="0"/>
          </a:lnRef>
          <a:fillRef idx="0">
            <a:scrgbClr r="0" g="0" b="0"/>
          </a:fillRef>
          <a:effectRef idx="0">
            <a:scrgbClr r="0" g="0" b="0"/>
          </a:effectRef>
          <a:fontRef idx="minor"/>
        </p:style>
        <p:txBody>
          <a:bodyPr lIns="46800" tIns="46800" rIns="46800" bIns="46800" anchor="ctr"/>
          <a:lstStyle/>
          <a:p>
            <a:pPr algn="r">
              <a:lnSpc>
                <a:spcPct val="100000"/>
              </a:lnSpc>
            </a:pPr>
            <a:r>
              <a:rPr lang="en-US" sz="3600" b="0" strike="noStrike" spc="-1">
                <a:solidFill>
                  <a:srgbClr val="FFFFFF"/>
                </a:solidFill>
                <a:latin typeface="Arial"/>
                <a:ea typeface="Arial"/>
              </a:rPr>
              <a:t>система записи OmniPCX Record (OXR)</a:t>
            </a:r>
            <a:endParaRPr lang="en-US" sz="3600" b="0" strike="noStrike" spc="-1">
              <a:latin typeface="Arial"/>
            </a:endParaRPr>
          </a:p>
        </p:txBody>
      </p:sp>
      <p:pic>
        <p:nvPicPr>
          <p:cNvPr id="1488" name="image148.jpg"/>
          <p:cNvPicPr/>
          <p:nvPr/>
        </p:nvPicPr>
        <p:blipFill>
          <a:blip r:embed="rId3" cstate="print"/>
          <a:stretch/>
        </p:blipFill>
        <p:spPr>
          <a:xfrm>
            <a:off x="260280" y="6308640"/>
            <a:ext cx="2025000" cy="369000"/>
          </a:xfrm>
          <a:prstGeom prst="rect">
            <a:avLst/>
          </a:prstGeom>
          <a:ln w="12600">
            <a:noFill/>
          </a:ln>
        </p:spPr>
      </p:pic>
      <p:sp>
        <p:nvSpPr>
          <p:cNvPr id="1489" name="Line 2"/>
          <p:cNvSpPr/>
          <p:nvPr/>
        </p:nvSpPr>
        <p:spPr>
          <a:xfrm>
            <a:off x="0" y="6092640"/>
            <a:ext cx="9144000" cy="1440"/>
          </a:xfrm>
          <a:prstGeom prst="line">
            <a:avLst/>
          </a:prstGeom>
          <a:ln w="9360">
            <a:solidFill>
              <a:srgbClr val="8058A8"/>
            </a:solidFill>
            <a:miter/>
          </a:ln>
        </p:spPr>
        <p:style>
          <a:lnRef idx="0">
            <a:scrgbClr r="0" g="0" b="0"/>
          </a:lnRef>
          <a:fillRef idx="0">
            <a:scrgbClr r="0" g="0" b="0"/>
          </a:fillRef>
          <a:effectRef idx="0">
            <a:scrgbClr r="0" g="0" b="0"/>
          </a:effectRef>
          <a:fontRef idx="minor"/>
        </p:style>
      </p:sp>
      <p:sp>
        <p:nvSpPr>
          <p:cNvPr id="1490" name="CustomShape 3"/>
          <p:cNvSpPr/>
          <p:nvPr/>
        </p:nvSpPr>
        <p:spPr>
          <a:xfrm>
            <a:off x="371520" y="4114800"/>
            <a:ext cx="8543160" cy="19188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343620" indent="-342900">
              <a:lnSpc>
                <a:spcPct val="100000"/>
              </a:lnSpc>
              <a:buClr>
                <a:srgbClr val="000000"/>
              </a:buClr>
              <a:buFont typeface="Wingdings" charset="2"/>
              <a:buChar char="§"/>
            </a:pPr>
            <a:r>
              <a:rPr lang="en-US" sz="2000" b="0" strike="noStrike" spc="-1" dirty="0" err="1">
                <a:solidFill>
                  <a:srgbClr val="000000"/>
                </a:solidFill>
                <a:latin typeface="Calibri"/>
                <a:ea typeface="Calibri"/>
              </a:rPr>
              <a:t>централизованная</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запись</a:t>
            </a:r>
            <a:endParaRPr lang="en-US" sz="2000" b="0" strike="noStrike" spc="-1" dirty="0">
              <a:latin typeface="Arial"/>
            </a:endParaRPr>
          </a:p>
          <a:p>
            <a:pPr marL="343620" indent="-342900">
              <a:lnSpc>
                <a:spcPct val="100000"/>
              </a:lnSpc>
              <a:buClr>
                <a:srgbClr val="000000"/>
              </a:buClr>
              <a:buFont typeface="Wingdings" charset="2"/>
              <a:buChar char="§"/>
            </a:pPr>
            <a:r>
              <a:rPr lang="en-US" sz="2000" b="0" strike="noStrike" spc="-1" dirty="0" err="1">
                <a:solidFill>
                  <a:srgbClr val="000000"/>
                </a:solidFill>
                <a:latin typeface="Calibri"/>
                <a:ea typeface="Calibri"/>
              </a:rPr>
              <a:t>плата</a:t>
            </a:r>
            <a:r>
              <a:rPr lang="en-US" sz="2000" b="0" strike="noStrike" spc="-1" dirty="0">
                <a:solidFill>
                  <a:srgbClr val="000000"/>
                </a:solidFill>
                <a:latin typeface="Calibri"/>
                <a:ea typeface="Calibri"/>
              </a:rPr>
              <a:t> PCM card </a:t>
            </a:r>
            <a:r>
              <a:rPr lang="en-US" sz="2000" b="0" strike="noStrike" spc="-1" dirty="0" err="1">
                <a:solidFill>
                  <a:srgbClr val="000000"/>
                </a:solidFill>
                <a:latin typeface="Calibri"/>
                <a:ea typeface="Calibri"/>
              </a:rPr>
              <a:t>с</a:t>
            </a:r>
            <a:r>
              <a:rPr lang="en-US" sz="2000" b="0" strike="noStrike" spc="-1" dirty="0">
                <a:solidFill>
                  <a:srgbClr val="000000"/>
                </a:solidFill>
                <a:latin typeface="Calibri"/>
                <a:ea typeface="Calibri"/>
              </a:rPr>
              <a:t> 30 </a:t>
            </a:r>
            <a:r>
              <a:rPr lang="en-US" sz="2000" b="0" strike="noStrike" spc="-1" dirty="0" err="1">
                <a:solidFill>
                  <a:srgbClr val="000000"/>
                </a:solidFill>
                <a:latin typeface="Calibri"/>
                <a:ea typeface="Calibri"/>
              </a:rPr>
              <a:t>каналами</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в</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потоке</a:t>
            </a:r>
            <a:r>
              <a:rPr lang="en-US" sz="2000" b="0" strike="noStrike" spc="-1" dirty="0">
                <a:solidFill>
                  <a:srgbClr val="000000"/>
                </a:solidFill>
                <a:latin typeface="Calibri"/>
                <a:ea typeface="Calibri"/>
              </a:rPr>
              <a:t> E1</a:t>
            </a:r>
            <a:endParaRPr lang="en-US" sz="2000" b="0" strike="noStrike" spc="-1" dirty="0">
              <a:latin typeface="Arial"/>
            </a:endParaRPr>
          </a:p>
          <a:p>
            <a:pPr marL="343620" indent="-342900">
              <a:lnSpc>
                <a:spcPct val="100000"/>
              </a:lnSpc>
              <a:buClr>
                <a:srgbClr val="000000"/>
              </a:buClr>
              <a:buFont typeface="Wingdings" charset="2"/>
              <a:buChar char="§"/>
            </a:pPr>
            <a:r>
              <a:rPr lang="en-US" sz="2000" b="0" strike="noStrike" spc="-1" dirty="0" err="1">
                <a:solidFill>
                  <a:srgbClr val="000000"/>
                </a:solidFill>
                <a:latin typeface="Calibri"/>
                <a:ea typeface="Calibri"/>
              </a:rPr>
              <a:t>меньше</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серверов</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чем</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у</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конкурентов</a:t>
            </a:r>
            <a:endParaRPr lang="en-US" sz="2000" b="0" strike="noStrike" spc="-1" dirty="0">
              <a:latin typeface="Arial"/>
            </a:endParaRPr>
          </a:p>
          <a:p>
            <a:pPr marL="343620" indent="-342900">
              <a:lnSpc>
                <a:spcPct val="100000"/>
              </a:lnSpc>
              <a:buClr>
                <a:srgbClr val="000000"/>
              </a:buClr>
              <a:buFont typeface="Wingdings" charset="2"/>
              <a:buChar char="§"/>
            </a:pPr>
            <a:r>
              <a:rPr lang="en-US" sz="2000" b="0" strike="noStrike" spc="-1" dirty="0">
                <a:solidFill>
                  <a:srgbClr val="000000"/>
                </a:solidFill>
                <a:latin typeface="Calibri"/>
                <a:ea typeface="Calibri"/>
              </a:rPr>
              <a:t>Plug &amp; play </a:t>
            </a:r>
            <a:r>
              <a:rPr lang="en-US" sz="2000" b="0" strike="noStrike" spc="-1" dirty="0" err="1">
                <a:solidFill>
                  <a:srgbClr val="000000"/>
                </a:solidFill>
                <a:latin typeface="Calibri"/>
                <a:ea typeface="Calibri"/>
              </a:rPr>
              <a:t>пакетизатор</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для</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преобразования</a:t>
            </a:r>
            <a:r>
              <a:rPr lang="en-US" sz="2000" b="0" strike="noStrike" spc="-1" dirty="0">
                <a:solidFill>
                  <a:srgbClr val="000000"/>
                </a:solidFill>
                <a:latin typeface="Calibri"/>
                <a:ea typeface="Calibri"/>
              </a:rPr>
              <a:t> TDM </a:t>
            </a:r>
            <a:r>
              <a:rPr lang="en-US" sz="2000" b="0" strike="noStrike" spc="-1" dirty="0" err="1">
                <a:solidFill>
                  <a:srgbClr val="000000"/>
                </a:solidFill>
                <a:latin typeface="Calibri"/>
                <a:ea typeface="Calibri"/>
              </a:rPr>
              <a:t>в</a:t>
            </a:r>
            <a:r>
              <a:rPr lang="en-US" sz="2000" b="0" strike="noStrike" spc="-1" dirty="0">
                <a:solidFill>
                  <a:srgbClr val="000000"/>
                </a:solidFill>
                <a:latin typeface="Calibri"/>
                <a:ea typeface="Calibri"/>
              </a:rPr>
              <a:t> IP</a:t>
            </a:r>
            <a:endParaRPr lang="en-US" sz="2000" b="0" strike="noStrike" spc="-1" dirty="0">
              <a:latin typeface="Arial"/>
            </a:endParaRPr>
          </a:p>
          <a:p>
            <a:pPr marL="343620" indent="-342900">
              <a:lnSpc>
                <a:spcPct val="100000"/>
              </a:lnSpc>
              <a:buClr>
                <a:srgbClr val="000000"/>
              </a:buClr>
              <a:buFont typeface="Wingdings" charset="2"/>
              <a:buChar char="§"/>
            </a:pPr>
            <a:r>
              <a:rPr lang="en-US" sz="2000" b="0" strike="noStrike" spc="-1" dirty="0" err="1">
                <a:solidFill>
                  <a:srgbClr val="000000"/>
                </a:solidFill>
                <a:latin typeface="Calibri"/>
                <a:ea typeface="Calibri"/>
              </a:rPr>
              <a:t>опциональные</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модули</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для</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контроля</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качества</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работы</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операторов</a:t>
            </a:r>
            <a:r>
              <a:rPr lang="en-US" sz="2000" b="0" strike="noStrike" spc="-1" dirty="0">
                <a:solidFill>
                  <a:srgbClr val="000000"/>
                </a:solidFill>
                <a:latin typeface="Calibri"/>
                <a:ea typeface="Calibri"/>
              </a:rPr>
              <a:t> </a:t>
            </a:r>
            <a:r>
              <a:rPr lang="en-US" sz="2000" b="0" strike="noStrike" spc="-1" dirty="0" err="1">
                <a:solidFill>
                  <a:srgbClr val="000000"/>
                </a:solidFill>
                <a:latin typeface="Calibri"/>
                <a:ea typeface="Calibri"/>
              </a:rPr>
              <a:t>контакт-центра</a:t>
            </a:r>
            <a:endParaRPr lang="en-US" sz="2000" b="0" strike="noStrike" spc="-1" dirty="0">
              <a:latin typeface="Arial"/>
            </a:endParaRPr>
          </a:p>
        </p:txBody>
      </p:sp>
      <p:pic>
        <p:nvPicPr>
          <p:cNvPr id="1491" name="image149.jpeg"/>
          <p:cNvPicPr/>
          <p:nvPr/>
        </p:nvPicPr>
        <p:blipFill>
          <a:blip r:embed="rId4" cstate="print"/>
          <a:stretch/>
        </p:blipFill>
        <p:spPr>
          <a:xfrm>
            <a:off x="9360" y="2001240"/>
            <a:ext cx="3762720" cy="1591560"/>
          </a:xfrm>
          <a:prstGeom prst="rect">
            <a:avLst/>
          </a:prstGeom>
          <a:ln w="12600">
            <a:noFill/>
          </a:ln>
        </p:spPr>
      </p:pic>
      <p:sp>
        <p:nvSpPr>
          <p:cNvPr id="1492" name="CustomShape 4"/>
          <p:cNvSpPr/>
          <p:nvPr/>
        </p:nvSpPr>
        <p:spPr>
          <a:xfrm>
            <a:off x="1547664" y="1484784"/>
            <a:ext cx="6556320" cy="759600"/>
          </a:xfrm>
          <a:prstGeom prst="rect">
            <a:avLst/>
          </a:prstGeom>
          <a:noFill/>
          <a:ln w="12600">
            <a:noFill/>
          </a:ln>
        </p:spPr>
        <p:style>
          <a:lnRef idx="0">
            <a:scrgbClr r="0" g="0" b="0"/>
          </a:lnRef>
          <a:fillRef idx="0">
            <a:scrgbClr r="0" g="0" b="0"/>
          </a:fillRef>
          <a:effectRef idx="0">
            <a:scrgbClr r="0" g="0" b="0"/>
          </a:effectRef>
          <a:fontRef idx="minor"/>
        </p:style>
        <p:txBody>
          <a:bodyPr lIns="45000" tIns="45000" rIns="45000" bIns="45000"/>
          <a:lstStyle/>
          <a:p>
            <a:pPr marL="336600" indent="-335880">
              <a:lnSpc>
                <a:spcPct val="100000"/>
              </a:lnSpc>
              <a:spcBef>
                <a:spcPts val="499"/>
              </a:spcBef>
            </a:pPr>
            <a:r>
              <a:rPr lang="en-US" sz="2200" b="1" strike="noStrike" spc="-1" dirty="0">
                <a:solidFill>
                  <a:srgbClr val="000000"/>
                </a:solidFill>
                <a:latin typeface="Lucida Grande"/>
                <a:ea typeface="Lucida Grande"/>
              </a:rPr>
              <a:t>TDM                                                                     IP</a:t>
            </a:r>
            <a:endParaRPr lang="en-US" sz="2200" b="0" strike="noStrike" spc="-1" dirty="0">
              <a:latin typeface="Arial"/>
            </a:endParaRPr>
          </a:p>
        </p:txBody>
      </p:sp>
      <p:pic>
        <p:nvPicPr>
          <p:cNvPr id="1493" name="image150.png"/>
          <p:cNvPicPr/>
          <p:nvPr/>
        </p:nvPicPr>
        <p:blipFill>
          <a:blip r:embed="rId5" cstate="print"/>
          <a:stretch/>
        </p:blipFill>
        <p:spPr>
          <a:xfrm>
            <a:off x="4142520" y="2001240"/>
            <a:ext cx="4326120" cy="1858320"/>
          </a:xfrm>
          <a:prstGeom prst="rect">
            <a:avLst/>
          </a:prstGeom>
          <a:ln w="1260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ondTitre V3_1"/>
          <p:cNvPicPr/>
          <p:nvPr/>
        </p:nvPicPr>
        <p:blipFill>
          <a:blip r:embed="rId2" cstate="print"/>
          <a:stretch/>
        </p:blipFill>
        <p:spPr>
          <a:xfrm>
            <a:off x="720" y="0"/>
            <a:ext cx="9143280" cy="6065280"/>
          </a:xfrm>
          <a:prstGeom prst="rect">
            <a:avLst/>
          </a:prstGeom>
          <a:ln w="12600">
            <a:noFill/>
          </a:ln>
        </p:spPr>
      </p:pic>
      <p:sp>
        <p:nvSpPr>
          <p:cNvPr id="1494" name="CustomShape 1"/>
          <p:cNvSpPr/>
          <p:nvPr/>
        </p:nvSpPr>
        <p:spPr>
          <a:xfrm>
            <a:off x="6248520" y="6584040"/>
            <a:ext cx="2894760" cy="12204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ctr"/>
          <a:lstStyle/>
          <a:p>
            <a:pPr algn="r">
              <a:lnSpc>
                <a:spcPct val="100000"/>
              </a:lnSpc>
            </a:pPr>
            <a:r>
              <a:rPr lang="en-US" sz="800" b="0" strike="noStrike" spc="-1">
                <a:solidFill>
                  <a:srgbClr val="909090"/>
                </a:solidFill>
                <a:latin typeface="Arial"/>
                <a:ea typeface="Arial"/>
              </a:rPr>
              <a:t>Copyright © Alcatel-Lucent RT 2011</a:t>
            </a:r>
            <a:endParaRPr lang="en-US" sz="800" b="0" strike="noStrike" spc="-1">
              <a:latin typeface="Arial"/>
            </a:endParaRPr>
          </a:p>
        </p:txBody>
      </p:sp>
      <p:sp>
        <p:nvSpPr>
          <p:cNvPr id="1495" name="CustomShape 2"/>
          <p:cNvSpPr/>
          <p:nvPr/>
        </p:nvSpPr>
        <p:spPr>
          <a:xfrm>
            <a:off x="0" y="4005000"/>
            <a:ext cx="7993440" cy="183348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normAutofit/>
          </a:bodyPr>
          <a:lstStyle/>
          <a:p>
            <a:pPr>
              <a:lnSpc>
                <a:spcPct val="100000"/>
              </a:lnSpc>
            </a:pPr>
            <a:r>
              <a:rPr lang="en-US" sz="3570" b="1" strike="noStrike" spc="-1" dirty="0" err="1">
                <a:solidFill>
                  <a:srgbClr val="FFFFFF"/>
                </a:solidFill>
                <a:latin typeface="Arial"/>
                <a:ea typeface="Arial"/>
              </a:rPr>
              <a:t>OpenTouch</a:t>
            </a:r>
            <a:r>
              <a:rPr lang="en-US" sz="3570" b="1" strike="noStrike" spc="-1" dirty="0">
                <a:solidFill>
                  <a:srgbClr val="FFFFFF"/>
                </a:solidFill>
                <a:latin typeface="Arial"/>
                <a:ea typeface="Arial"/>
              </a:rPr>
              <a:t> Messaging Center (OTMC) – </a:t>
            </a:r>
            <a:r>
              <a:rPr lang="en-US" sz="3570" b="1" strike="noStrike" spc="-1" dirty="0" err="1">
                <a:solidFill>
                  <a:srgbClr val="FFFFFF"/>
                </a:solidFill>
                <a:latin typeface="Arial"/>
                <a:ea typeface="Arial"/>
              </a:rPr>
              <a:t>новая</a:t>
            </a:r>
            <a:r>
              <a:rPr lang="en-US" sz="3570" b="1" strike="noStrike" spc="-1" dirty="0">
                <a:solidFill>
                  <a:srgbClr val="FFFFFF"/>
                </a:solidFill>
                <a:latin typeface="Arial"/>
                <a:ea typeface="Arial"/>
              </a:rPr>
              <a:t> </a:t>
            </a:r>
            <a:r>
              <a:rPr lang="en-US" sz="3570" b="1" strike="noStrike" spc="-1" dirty="0" err="1">
                <a:solidFill>
                  <a:srgbClr val="FFFFFF"/>
                </a:solidFill>
                <a:latin typeface="Arial"/>
                <a:ea typeface="Arial"/>
              </a:rPr>
              <a:t>система</a:t>
            </a:r>
            <a:r>
              <a:rPr lang="en-US" sz="3570" b="1" strike="noStrike" spc="-1" dirty="0">
                <a:solidFill>
                  <a:srgbClr val="FFFFFF"/>
                </a:solidFill>
                <a:latin typeface="Arial"/>
                <a:ea typeface="Arial"/>
              </a:rPr>
              <a:t> </a:t>
            </a:r>
            <a:r>
              <a:rPr lang="en-US" sz="3570" b="1" strike="noStrike" spc="-1" dirty="0" err="1">
                <a:solidFill>
                  <a:srgbClr val="FFFFFF"/>
                </a:solidFill>
                <a:latin typeface="Arial"/>
                <a:ea typeface="Arial"/>
              </a:rPr>
              <a:t>голосовой</a:t>
            </a:r>
            <a:r>
              <a:rPr lang="en-US" sz="3570" b="1" strike="noStrike" spc="-1" dirty="0">
                <a:solidFill>
                  <a:srgbClr val="FFFFFF"/>
                </a:solidFill>
                <a:latin typeface="Arial"/>
                <a:ea typeface="Arial"/>
              </a:rPr>
              <a:t> </a:t>
            </a:r>
            <a:r>
              <a:rPr lang="en-US" sz="3570" b="1" strike="noStrike" spc="-1" dirty="0" err="1">
                <a:solidFill>
                  <a:srgbClr val="FFFFFF"/>
                </a:solidFill>
                <a:latin typeface="Arial"/>
                <a:ea typeface="Arial"/>
              </a:rPr>
              <a:t>почты</a:t>
            </a:r>
            <a:endParaRPr lang="en-US" sz="3570" b="0" strike="noStrike" spc="-1" dirty="0">
              <a:latin typeface="Arial"/>
            </a:endParaRPr>
          </a:p>
        </p:txBody>
      </p:sp>
      <p:sp>
        <p:nvSpPr>
          <p:cNvPr id="1496" name="CustomShape 3"/>
          <p:cNvSpPr/>
          <p:nvPr/>
        </p:nvSpPr>
        <p:spPr>
          <a:xfrm>
            <a:off x="8744040" y="6395040"/>
            <a:ext cx="399240" cy="135000"/>
          </a:xfrm>
          <a:prstGeom prst="rect">
            <a:avLst/>
          </a:prstGeom>
          <a:noFill/>
          <a:ln w="12600">
            <a:noFill/>
          </a:ln>
        </p:spPr>
        <p:style>
          <a:lnRef idx="0">
            <a:scrgbClr r="0" g="0" b="0"/>
          </a:lnRef>
          <a:fillRef idx="0">
            <a:scrgbClr r="0" g="0" b="0"/>
          </a:fillRef>
          <a:effectRef idx="0">
            <a:scrgbClr r="0" g="0" b="0"/>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7" name="CustomShape 1"/>
          <p:cNvSpPr/>
          <p:nvPr/>
        </p:nvSpPr>
        <p:spPr>
          <a:xfrm>
            <a:off x="0" y="1196752"/>
            <a:ext cx="3977280" cy="45252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rmAutofit/>
          </a:bodyPr>
          <a:lstStyle/>
          <a:p>
            <a:pPr marL="171360" indent="-170640">
              <a:lnSpc>
                <a:spcPct val="100000"/>
              </a:lnSpc>
              <a:spcBef>
                <a:spcPts val="601"/>
              </a:spcBef>
              <a:buClr>
                <a:srgbClr val="404040"/>
              </a:buClr>
              <a:buFont typeface="Arial"/>
              <a:buChar char="•"/>
            </a:pPr>
            <a:r>
              <a:rPr lang="en-US" sz="1800" b="0" strike="noStrike" spc="-1" dirty="0" err="1">
                <a:solidFill>
                  <a:srgbClr val="404040"/>
                </a:solidFill>
                <a:latin typeface="Trebuchet MS"/>
                <a:ea typeface="Trebuchet MS"/>
              </a:rPr>
              <a:t>специализированная</a:t>
            </a:r>
            <a:r>
              <a:rPr lang="en-US" sz="1800" b="0" strike="noStrike" spc="-1" dirty="0">
                <a:solidFill>
                  <a:srgbClr val="404040"/>
                </a:solidFill>
                <a:latin typeface="Trebuchet MS"/>
                <a:ea typeface="Trebuchet MS"/>
              </a:rPr>
              <a:t> ГФП </a:t>
            </a:r>
            <a:r>
              <a:rPr lang="en-US" sz="1800" b="0" strike="noStrike" spc="-1" dirty="0" err="1">
                <a:solidFill>
                  <a:srgbClr val="404040"/>
                </a:solidFill>
                <a:latin typeface="Trebuchet MS"/>
                <a:ea typeface="Trebuchet MS"/>
              </a:rPr>
              <a:t>для</a:t>
            </a:r>
            <a:r>
              <a:rPr lang="en-US" sz="1800" b="0" strike="noStrike" spc="-1" dirty="0">
                <a:solidFill>
                  <a:srgbClr val="404040"/>
                </a:solidFill>
                <a:latin typeface="Trebuchet MS"/>
                <a:ea typeface="Trebuchet MS"/>
              </a:rPr>
              <a:t> OXE</a:t>
            </a:r>
            <a:endParaRPr lang="en-US" sz="1800" b="0" strike="noStrike" spc="-1" dirty="0">
              <a:latin typeface="Arial"/>
            </a:endParaRPr>
          </a:p>
          <a:p>
            <a:pPr marL="396720" lvl="1" indent="-164520">
              <a:lnSpc>
                <a:spcPct val="100000"/>
              </a:lnSpc>
              <a:spcBef>
                <a:spcPts val="601"/>
              </a:spcBef>
              <a:buClr>
                <a:srgbClr val="404040"/>
              </a:buClr>
              <a:buFont typeface="Tahoma"/>
              <a:buChar char="­"/>
            </a:pPr>
            <a:r>
              <a:rPr lang="en-US" sz="1600" b="0" strike="noStrike" spc="-1" dirty="0" err="1">
                <a:solidFill>
                  <a:srgbClr val="404040"/>
                </a:solidFill>
                <a:latin typeface="Trebuchet MS"/>
                <a:ea typeface="Trebuchet MS"/>
              </a:rPr>
              <a:t>начиная</a:t>
            </a:r>
            <a:r>
              <a:rPr lang="en-US" sz="1600" b="0" strike="noStrike" spc="-1" dirty="0">
                <a:solidFill>
                  <a:srgbClr val="404040"/>
                </a:solidFill>
                <a:latin typeface="Trebuchet MS"/>
                <a:ea typeface="Trebuchet MS"/>
              </a:rPr>
              <a:t> с OXE R11.0</a:t>
            </a:r>
            <a:endParaRPr lang="en-US" sz="1600" b="0" strike="noStrike" spc="-1" dirty="0">
              <a:latin typeface="Arial"/>
            </a:endParaRPr>
          </a:p>
          <a:p>
            <a:pPr marL="171360" indent="-170640">
              <a:lnSpc>
                <a:spcPct val="100000"/>
              </a:lnSpc>
              <a:spcBef>
                <a:spcPts val="601"/>
              </a:spcBef>
              <a:buClr>
                <a:srgbClr val="404040"/>
              </a:buClr>
              <a:buFont typeface="Arial"/>
              <a:buChar char="•"/>
            </a:pPr>
            <a:r>
              <a:rPr lang="en-US" sz="1800" b="0" strike="noStrike" spc="-1" dirty="0">
                <a:solidFill>
                  <a:srgbClr val="404040"/>
                </a:solidFill>
                <a:latin typeface="Trebuchet MS"/>
                <a:ea typeface="Trebuchet MS"/>
              </a:rPr>
              <a:t>Direct SIP trunk group between OXE and OTMC</a:t>
            </a:r>
            <a:endParaRPr lang="en-US" sz="1800" b="0" strike="noStrike" spc="-1" dirty="0">
              <a:latin typeface="Arial"/>
            </a:endParaRPr>
          </a:p>
          <a:p>
            <a:pPr marL="396720" lvl="1" indent="-164520">
              <a:lnSpc>
                <a:spcPct val="100000"/>
              </a:lnSpc>
              <a:spcBef>
                <a:spcPts val="601"/>
              </a:spcBef>
              <a:buClr>
                <a:srgbClr val="404040"/>
              </a:buClr>
              <a:buFont typeface="Tahoma"/>
              <a:buChar char="­"/>
            </a:pPr>
            <a:r>
              <a:rPr lang="en-US" sz="1600" b="0" strike="noStrike" spc="-1" dirty="0">
                <a:solidFill>
                  <a:srgbClr val="404040"/>
                </a:solidFill>
                <a:latin typeface="Trebuchet MS"/>
                <a:ea typeface="Trebuchet MS"/>
              </a:rPr>
              <a:t>Only one SIP trunk is supported towards the front node</a:t>
            </a:r>
            <a:endParaRPr lang="en-US" sz="1600" b="0" strike="noStrike" spc="-1" dirty="0">
              <a:latin typeface="Arial"/>
            </a:endParaRPr>
          </a:p>
          <a:p>
            <a:pPr marL="396720" lvl="1" indent="-164520">
              <a:lnSpc>
                <a:spcPct val="100000"/>
              </a:lnSpc>
              <a:spcBef>
                <a:spcPts val="601"/>
              </a:spcBef>
              <a:buClr>
                <a:srgbClr val="404040"/>
              </a:buClr>
              <a:buFont typeface="Tahoma"/>
              <a:buChar char="­"/>
            </a:pPr>
            <a:r>
              <a:rPr lang="en-US" sz="1600" b="0" strike="noStrike" spc="-1" dirty="0">
                <a:solidFill>
                  <a:srgbClr val="404040"/>
                </a:solidFill>
                <a:latin typeface="Trebuchet MS"/>
                <a:ea typeface="Trebuchet MS"/>
              </a:rPr>
              <a:t>The SIP trunk group Bypass is configured for all ports available independently of the number of users</a:t>
            </a:r>
            <a:endParaRPr lang="en-US" sz="1600" b="0" strike="noStrike" spc="-1" dirty="0">
              <a:latin typeface="Arial"/>
            </a:endParaRPr>
          </a:p>
          <a:p>
            <a:pPr marL="171360" indent="-170640">
              <a:lnSpc>
                <a:spcPct val="100000"/>
              </a:lnSpc>
              <a:spcBef>
                <a:spcPts val="601"/>
              </a:spcBef>
              <a:buClr>
                <a:srgbClr val="404040"/>
              </a:buClr>
              <a:buFont typeface="Arial"/>
              <a:buChar char="•"/>
            </a:pPr>
            <a:r>
              <a:rPr lang="en-US" sz="1800" b="0" strike="noStrike" spc="-1" dirty="0">
                <a:solidFill>
                  <a:srgbClr val="404040"/>
                </a:solidFill>
                <a:latin typeface="Trebuchet MS"/>
                <a:ea typeface="Trebuchet MS"/>
              </a:rPr>
              <a:t>PRS Link between each OXE for GUI display</a:t>
            </a:r>
            <a:endParaRPr lang="en-US" sz="1800" b="0" strike="noStrike" spc="-1" dirty="0">
              <a:latin typeface="Arial"/>
            </a:endParaRPr>
          </a:p>
          <a:p>
            <a:pPr marL="396720" lvl="1" indent="-164520">
              <a:lnSpc>
                <a:spcPct val="100000"/>
              </a:lnSpc>
              <a:spcBef>
                <a:spcPts val="601"/>
              </a:spcBef>
              <a:buClr>
                <a:srgbClr val="404040"/>
              </a:buClr>
              <a:buFont typeface="Tahoma"/>
              <a:buChar char="­"/>
            </a:pPr>
            <a:r>
              <a:rPr lang="en-US" sz="1600" b="0" strike="noStrike" spc="-1" dirty="0">
                <a:solidFill>
                  <a:srgbClr val="404040"/>
                </a:solidFill>
                <a:latin typeface="Trebuchet MS"/>
                <a:ea typeface="Trebuchet MS"/>
              </a:rPr>
              <a:t>5000 simultaneous users with GUI display on series 8, 80x8 and 8082 </a:t>
            </a:r>
            <a:endParaRPr lang="en-US" sz="1600" b="0" strike="noStrike" spc="-1" dirty="0">
              <a:latin typeface="Arial"/>
            </a:endParaRPr>
          </a:p>
          <a:p>
            <a:pPr marL="171360" indent="-170640">
              <a:lnSpc>
                <a:spcPct val="100000"/>
              </a:lnSpc>
              <a:spcBef>
                <a:spcPts val="601"/>
              </a:spcBef>
              <a:buClr>
                <a:srgbClr val="404040"/>
              </a:buClr>
              <a:buFont typeface="Arial"/>
              <a:buChar char="•"/>
            </a:pPr>
            <a:r>
              <a:rPr lang="en-US" sz="1800" b="0" strike="noStrike" spc="-1" dirty="0">
                <a:solidFill>
                  <a:srgbClr val="404040"/>
                </a:solidFill>
                <a:latin typeface="Trebuchet MS"/>
                <a:ea typeface="Trebuchet MS"/>
              </a:rPr>
              <a:t>The AA ports are configured separately from the voice mail ones. </a:t>
            </a:r>
            <a:endParaRPr lang="en-US" sz="1800" b="0" strike="noStrike" spc="-1" dirty="0">
              <a:latin typeface="Arial"/>
            </a:endParaRPr>
          </a:p>
        </p:txBody>
      </p:sp>
      <p:sp>
        <p:nvSpPr>
          <p:cNvPr id="1498" name="CustomShape 2"/>
          <p:cNvSpPr/>
          <p:nvPr/>
        </p:nvSpPr>
        <p:spPr>
          <a:xfrm>
            <a:off x="203400" y="241560"/>
            <a:ext cx="8644680" cy="9540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lstStyle/>
          <a:p>
            <a:pPr>
              <a:lnSpc>
                <a:spcPct val="100000"/>
              </a:lnSpc>
            </a:pPr>
            <a:r>
              <a:rPr lang="en-US" sz="2400" b="1" strike="noStrike" spc="-1">
                <a:solidFill>
                  <a:srgbClr val="000000"/>
                </a:solidFill>
                <a:latin typeface="Trebuchet MS"/>
                <a:ea typeface="Trebuchet MS"/>
              </a:rPr>
              <a:t>OTMC – новая система голосовой почты для замены 4635 и ОТ8440</a:t>
            </a:r>
            <a:endParaRPr lang="en-US" sz="2400" b="0" strike="noStrike" spc="-1">
              <a:latin typeface="Arial"/>
            </a:endParaRPr>
          </a:p>
        </p:txBody>
      </p:sp>
      <p:pic>
        <p:nvPicPr>
          <p:cNvPr id="1499" name="image151.png"/>
          <p:cNvPicPr/>
          <p:nvPr/>
        </p:nvPicPr>
        <p:blipFill>
          <a:blip r:embed="rId3" cstate="print"/>
          <a:stretch/>
        </p:blipFill>
        <p:spPr>
          <a:xfrm>
            <a:off x="4731480" y="1311840"/>
            <a:ext cx="1332360" cy="509400"/>
          </a:xfrm>
          <a:prstGeom prst="rect">
            <a:avLst/>
          </a:prstGeom>
          <a:ln w="12600">
            <a:noFill/>
          </a:ln>
        </p:spPr>
      </p:pic>
      <p:sp>
        <p:nvSpPr>
          <p:cNvPr id="1500" name="Line 3"/>
          <p:cNvSpPr/>
          <p:nvPr/>
        </p:nvSpPr>
        <p:spPr>
          <a:xfrm>
            <a:off x="6076800" y="1480320"/>
            <a:ext cx="1303560" cy="24480"/>
          </a:xfrm>
          <a:prstGeom prst="line">
            <a:avLst/>
          </a:prstGeom>
          <a:ln w="25560">
            <a:solidFill>
              <a:srgbClr val="404040"/>
            </a:solidFill>
            <a:bevel/>
          </a:ln>
        </p:spPr>
        <p:style>
          <a:lnRef idx="0">
            <a:scrgbClr r="0" g="0" b="0"/>
          </a:lnRef>
          <a:fillRef idx="0">
            <a:scrgbClr r="0" g="0" b="0"/>
          </a:fillRef>
          <a:effectRef idx="0">
            <a:scrgbClr r="0" g="0" b="0"/>
          </a:effectRef>
          <a:fontRef idx="minor"/>
        </p:style>
      </p:sp>
      <p:pic>
        <p:nvPicPr>
          <p:cNvPr id="1501" name="image152.png"/>
          <p:cNvPicPr/>
          <p:nvPr/>
        </p:nvPicPr>
        <p:blipFill>
          <a:blip r:embed="rId4" cstate="print"/>
          <a:stretch/>
        </p:blipFill>
        <p:spPr>
          <a:xfrm>
            <a:off x="7470000" y="1109880"/>
            <a:ext cx="636840" cy="833040"/>
          </a:xfrm>
          <a:prstGeom prst="rect">
            <a:avLst/>
          </a:prstGeom>
          <a:ln w="12600">
            <a:noFill/>
          </a:ln>
        </p:spPr>
      </p:pic>
      <p:sp>
        <p:nvSpPr>
          <p:cNvPr id="1502" name="CustomShape 4"/>
          <p:cNvSpPr/>
          <p:nvPr/>
        </p:nvSpPr>
        <p:spPr>
          <a:xfrm>
            <a:off x="4996440" y="866160"/>
            <a:ext cx="361800" cy="2728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200" b="0" strike="noStrike" spc="-1">
                <a:solidFill>
                  <a:srgbClr val="404040"/>
                </a:solidFill>
                <a:latin typeface="Trebuchet MS"/>
                <a:ea typeface="Trebuchet MS"/>
              </a:rPr>
              <a:t>OXE</a:t>
            </a:r>
            <a:endParaRPr lang="en-US" sz="1200" b="0" strike="noStrike" spc="-1">
              <a:latin typeface="Arial"/>
            </a:endParaRPr>
          </a:p>
        </p:txBody>
      </p:sp>
      <p:sp>
        <p:nvSpPr>
          <p:cNvPr id="1503" name="CustomShape 5"/>
          <p:cNvSpPr/>
          <p:nvPr/>
        </p:nvSpPr>
        <p:spPr>
          <a:xfrm>
            <a:off x="7575840" y="2085480"/>
            <a:ext cx="482400" cy="2728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200" b="0" strike="noStrike" spc="-1">
                <a:solidFill>
                  <a:srgbClr val="404040"/>
                </a:solidFill>
                <a:latin typeface="Trebuchet MS"/>
                <a:ea typeface="Trebuchet MS"/>
              </a:rPr>
              <a:t>OTMC</a:t>
            </a:r>
            <a:endParaRPr lang="en-US" sz="1200" b="0" strike="noStrike" spc="-1">
              <a:latin typeface="Arial"/>
            </a:endParaRPr>
          </a:p>
        </p:txBody>
      </p:sp>
      <p:sp>
        <p:nvSpPr>
          <p:cNvPr id="1504" name="CustomShape 6"/>
          <p:cNvSpPr/>
          <p:nvPr/>
        </p:nvSpPr>
        <p:spPr>
          <a:xfrm>
            <a:off x="6355800" y="1118880"/>
            <a:ext cx="293400" cy="2728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200" b="0" strike="noStrike" spc="-1">
                <a:solidFill>
                  <a:srgbClr val="404040"/>
                </a:solidFill>
                <a:latin typeface="Trebuchet MS"/>
                <a:ea typeface="Trebuchet MS"/>
              </a:rPr>
              <a:t>SIP</a:t>
            </a:r>
            <a:endParaRPr lang="en-US" sz="1200" b="0" strike="noStrike" spc="-1">
              <a:latin typeface="Arial"/>
            </a:endParaRPr>
          </a:p>
        </p:txBody>
      </p:sp>
      <p:sp>
        <p:nvSpPr>
          <p:cNvPr id="1505" name="Line 7"/>
          <p:cNvSpPr/>
          <p:nvPr/>
        </p:nvSpPr>
        <p:spPr>
          <a:xfrm>
            <a:off x="6014520" y="1685880"/>
            <a:ext cx="1303560" cy="24840"/>
          </a:xfrm>
          <a:prstGeom prst="line">
            <a:avLst/>
          </a:prstGeom>
          <a:ln w="25560">
            <a:solidFill>
              <a:srgbClr val="0000FF"/>
            </a:solidFill>
            <a:bevel/>
          </a:ln>
        </p:spPr>
        <p:style>
          <a:lnRef idx="0">
            <a:scrgbClr r="0" g="0" b="0"/>
          </a:lnRef>
          <a:fillRef idx="0">
            <a:scrgbClr r="0" g="0" b="0"/>
          </a:fillRef>
          <a:effectRef idx="0">
            <a:scrgbClr r="0" g="0" b="0"/>
          </a:effectRef>
          <a:fontRef idx="minor"/>
        </p:style>
      </p:sp>
      <p:sp>
        <p:nvSpPr>
          <p:cNvPr id="1506" name="CustomShape 8"/>
          <p:cNvSpPr/>
          <p:nvPr/>
        </p:nvSpPr>
        <p:spPr>
          <a:xfrm>
            <a:off x="5889600" y="1818360"/>
            <a:ext cx="666720" cy="2728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200" b="0" strike="noStrike" spc="-1">
                <a:solidFill>
                  <a:srgbClr val="0000FF"/>
                </a:solidFill>
                <a:latin typeface="Trebuchet MS"/>
                <a:ea typeface="Trebuchet MS"/>
              </a:rPr>
              <a:t>PRS Link</a:t>
            </a:r>
            <a:endParaRPr lang="en-US" sz="1200" b="0" strike="noStrike" spc="-1">
              <a:latin typeface="Arial"/>
            </a:endParaRPr>
          </a:p>
        </p:txBody>
      </p:sp>
      <p:pic>
        <p:nvPicPr>
          <p:cNvPr id="1507" name="image151.png"/>
          <p:cNvPicPr/>
          <p:nvPr/>
        </p:nvPicPr>
        <p:blipFill>
          <a:blip r:embed="rId3" cstate="print"/>
          <a:stretch/>
        </p:blipFill>
        <p:spPr>
          <a:xfrm>
            <a:off x="4863240" y="2552760"/>
            <a:ext cx="1332360" cy="509400"/>
          </a:xfrm>
          <a:prstGeom prst="rect">
            <a:avLst/>
          </a:prstGeom>
          <a:ln w="12600">
            <a:noFill/>
          </a:ln>
        </p:spPr>
      </p:pic>
      <p:sp>
        <p:nvSpPr>
          <p:cNvPr id="1508" name="Line 9"/>
          <p:cNvSpPr/>
          <p:nvPr/>
        </p:nvSpPr>
        <p:spPr>
          <a:xfrm flipV="1">
            <a:off x="5333760" y="1821600"/>
            <a:ext cx="64080" cy="718200"/>
          </a:xfrm>
          <a:prstGeom prst="line">
            <a:avLst/>
          </a:prstGeom>
          <a:ln w="25560">
            <a:solidFill>
              <a:srgbClr val="404040"/>
            </a:solidFill>
            <a:bevel/>
          </a:ln>
        </p:spPr>
        <p:style>
          <a:lnRef idx="0">
            <a:scrgbClr r="0" g="0" b="0"/>
          </a:lnRef>
          <a:fillRef idx="0">
            <a:scrgbClr r="0" g="0" b="0"/>
          </a:fillRef>
          <a:effectRef idx="0">
            <a:scrgbClr r="0" g="0" b="0"/>
          </a:effectRef>
          <a:fontRef idx="minor"/>
        </p:style>
      </p:sp>
      <p:sp>
        <p:nvSpPr>
          <p:cNvPr id="1509" name="Line 10"/>
          <p:cNvSpPr/>
          <p:nvPr/>
        </p:nvSpPr>
        <p:spPr>
          <a:xfrm flipV="1">
            <a:off x="5742720" y="1840320"/>
            <a:ext cx="1812960" cy="730080"/>
          </a:xfrm>
          <a:prstGeom prst="line">
            <a:avLst/>
          </a:prstGeom>
          <a:ln w="25560">
            <a:solidFill>
              <a:srgbClr val="0000FF"/>
            </a:solidFill>
            <a:bevel/>
          </a:ln>
        </p:spPr>
        <p:style>
          <a:lnRef idx="0">
            <a:scrgbClr r="0" g="0" b="0"/>
          </a:lnRef>
          <a:fillRef idx="0">
            <a:scrgbClr r="0" g="0" b="0"/>
          </a:fillRef>
          <a:effectRef idx="0">
            <a:scrgbClr r="0" g="0" b="0"/>
          </a:effectRef>
          <a:fontRef idx="minor"/>
        </p:style>
      </p:sp>
      <p:sp>
        <p:nvSpPr>
          <p:cNvPr id="1510" name="CustomShape 11"/>
          <p:cNvSpPr/>
          <p:nvPr/>
        </p:nvSpPr>
        <p:spPr>
          <a:xfrm>
            <a:off x="5097600" y="3149280"/>
            <a:ext cx="361800" cy="2728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200" b="0" strike="noStrike" spc="-1">
                <a:solidFill>
                  <a:srgbClr val="404040"/>
                </a:solidFill>
                <a:latin typeface="Trebuchet MS"/>
                <a:ea typeface="Trebuchet MS"/>
              </a:rPr>
              <a:t>OXE</a:t>
            </a:r>
            <a:endParaRPr lang="en-US" sz="1200" b="0" strike="noStrike" spc="-1">
              <a:latin typeface="Arial"/>
            </a:endParaRPr>
          </a:p>
        </p:txBody>
      </p:sp>
      <p:sp>
        <p:nvSpPr>
          <p:cNvPr id="1511" name="CustomShape 12"/>
          <p:cNvSpPr/>
          <p:nvPr/>
        </p:nvSpPr>
        <p:spPr>
          <a:xfrm>
            <a:off x="5330160" y="2092320"/>
            <a:ext cx="360360" cy="27288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200" b="0" strike="noStrike" spc="-1">
                <a:solidFill>
                  <a:srgbClr val="404040"/>
                </a:solidFill>
                <a:latin typeface="Trebuchet MS"/>
                <a:ea typeface="Trebuchet MS"/>
              </a:rPr>
              <a:t>ABC</a:t>
            </a:r>
            <a:endParaRPr lang="en-US" sz="1200" b="0" strike="noStrike" spc="-1">
              <a:latin typeface="Arial"/>
            </a:endParaRPr>
          </a:p>
        </p:txBody>
      </p:sp>
      <p:sp>
        <p:nvSpPr>
          <p:cNvPr id="1512" name="CustomShape 13"/>
          <p:cNvSpPr/>
          <p:nvPr/>
        </p:nvSpPr>
        <p:spPr>
          <a:xfrm>
            <a:off x="4644720" y="4565880"/>
            <a:ext cx="577440" cy="133200"/>
          </a:xfrm>
          <a:prstGeom prst="rect">
            <a:avLst/>
          </a:prstGeom>
          <a:gradFill>
            <a:gsLst>
              <a:gs pos="0">
                <a:srgbClr val="E3D4C7"/>
              </a:gs>
              <a:gs pos="35000">
                <a:srgbClr val="EAE0D7"/>
              </a:gs>
              <a:gs pos="100000">
                <a:srgbClr val="F7F3EF"/>
              </a:gs>
            </a:gsLst>
            <a:lin ang="16200000"/>
          </a:gradFill>
          <a:ln w="9360">
            <a:solidFill>
              <a:srgbClr val="A7988B"/>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13" name="CustomShape 14"/>
          <p:cNvSpPr/>
          <p:nvPr/>
        </p:nvSpPr>
        <p:spPr>
          <a:xfrm>
            <a:off x="4644720" y="4464720"/>
            <a:ext cx="577440" cy="3351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800" b="1" strike="noStrike" spc="-1">
                <a:solidFill>
                  <a:srgbClr val="808080"/>
                </a:solidFill>
                <a:latin typeface="Tahoma"/>
                <a:ea typeface="Tahoma"/>
              </a:rPr>
              <a:t>Red Hat R6.4</a:t>
            </a:r>
            <a:endParaRPr lang="en-US" sz="800" b="0" strike="noStrike" spc="-1">
              <a:latin typeface="Arial"/>
            </a:endParaRPr>
          </a:p>
        </p:txBody>
      </p:sp>
      <p:sp>
        <p:nvSpPr>
          <p:cNvPr id="1514" name="CustomShape 15"/>
          <p:cNvSpPr/>
          <p:nvPr/>
        </p:nvSpPr>
        <p:spPr>
          <a:xfrm>
            <a:off x="4644720" y="4116960"/>
            <a:ext cx="577440" cy="447120"/>
          </a:xfrm>
          <a:prstGeom prst="rect">
            <a:avLst/>
          </a:prstGeom>
          <a:gradFill>
            <a:gsLst>
              <a:gs pos="0">
                <a:srgbClr val="B1E2FF"/>
              </a:gs>
              <a:gs pos="35000">
                <a:srgbClr val="C7EAFF"/>
              </a:gs>
              <a:gs pos="100000">
                <a:srgbClr val="EAF7FF"/>
              </a:gs>
            </a:gsLst>
            <a:lin ang="16200000"/>
          </a:gradFill>
          <a:ln w="9360">
            <a:solidFill>
              <a:srgbClr val="38B5E3"/>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15" name="CustomShape 16"/>
          <p:cNvSpPr/>
          <p:nvPr/>
        </p:nvSpPr>
        <p:spPr>
          <a:xfrm>
            <a:off x="4644720" y="4142880"/>
            <a:ext cx="577440" cy="3956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000" b="0" strike="noStrike" spc="-1">
                <a:solidFill>
                  <a:srgbClr val="000000"/>
                </a:solidFill>
                <a:latin typeface="Tahoma"/>
                <a:ea typeface="Tahoma"/>
              </a:rPr>
              <a:t>OTMC R2.0</a:t>
            </a:r>
            <a:endParaRPr lang="en-US" sz="1000" b="0" strike="noStrike" spc="-1">
              <a:latin typeface="Arial"/>
            </a:endParaRPr>
          </a:p>
        </p:txBody>
      </p:sp>
      <p:sp>
        <p:nvSpPr>
          <p:cNvPr id="1516" name="CustomShape 17"/>
          <p:cNvSpPr/>
          <p:nvPr/>
        </p:nvSpPr>
        <p:spPr>
          <a:xfrm>
            <a:off x="4605120" y="3858480"/>
            <a:ext cx="880200" cy="2581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100" b="1" u="sng" strike="noStrike" spc="-1">
                <a:solidFill>
                  <a:srgbClr val="E50202"/>
                </a:solidFill>
                <a:uFillTx/>
                <a:latin typeface="Tahoma"/>
                <a:ea typeface="Tahoma"/>
              </a:rPr>
              <a:t>HW + SW </a:t>
            </a:r>
            <a:endParaRPr lang="en-US" sz="1100" b="0" strike="noStrike" spc="-1">
              <a:latin typeface="Arial"/>
            </a:endParaRPr>
          </a:p>
        </p:txBody>
      </p:sp>
      <p:sp>
        <p:nvSpPr>
          <p:cNvPr id="1517" name="CustomShape 18"/>
          <p:cNvSpPr/>
          <p:nvPr/>
        </p:nvSpPr>
        <p:spPr>
          <a:xfrm>
            <a:off x="5819400" y="3845880"/>
            <a:ext cx="802440" cy="2581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100" b="1" u="sng" strike="noStrike" spc="-1">
                <a:solidFill>
                  <a:srgbClr val="E50202"/>
                </a:solidFill>
                <a:uFillTx/>
                <a:latin typeface="Tahoma"/>
                <a:ea typeface="Tahoma"/>
              </a:rPr>
              <a:t>Software</a:t>
            </a:r>
            <a:endParaRPr lang="en-US" sz="1100" b="0" strike="noStrike" spc="-1">
              <a:latin typeface="Arial"/>
            </a:endParaRPr>
          </a:p>
        </p:txBody>
      </p:sp>
      <p:pic>
        <p:nvPicPr>
          <p:cNvPr id="1518" name="image153.png"/>
          <p:cNvPicPr/>
          <p:nvPr/>
        </p:nvPicPr>
        <p:blipFill>
          <a:blip r:embed="rId5" cstate="print"/>
          <a:stretch/>
        </p:blipFill>
        <p:spPr>
          <a:xfrm>
            <a:off x="4388040" y="4797720"/>
            <a:ext cx="1095480" cy="320400"/>
          </a:xfrm>
          <a:prstGeom prst="rect">
            <a:avLst/>
          </a:prstGeom>
          <a:ln w="12600">
            <a:noFill/>
          </a:ln>
        </p:spPr>
      </p:pic>
      <p:pic>
        <p:nvPicPr>
          <p:cNvPr id="1519" name="image154.png"/>
          <p:cNvPicPr/>
          <p:nvPr/>
        </p:nvPicPr>
        <p:blipFill>
          <a:blip r:embed="rId6" cstate="print"/>
          <a:stretch/>
        </p:blipFill>
        <p:spPr>
          <a:xfrm>
            <a:off x="6479280" y="4106160"/>
            <a:ext cx="282600" cy="340560"/>
          </a:xfrm>
          <a:prstGeom prst="rect">
            <a:avLst/>
          </a:prstGeom>
          <a:ln w="12600">
            <a:noFill/>
          </a:ln>
        </p:spPr>
      </p:pic>
      <p:sp>
        <p:nvSpPr>
          <p:cNvPr id="1520" name="CustomShape 19"/>
          <p:cNvSpPr/>
          <p:nvPr/>
        </p:nvSpPr>
        <p:spPr>
          <a:xfrm>
            <a:off x="5821200" y="4554000"/>
            <a:ext cx="577440" cy="133200"/>
          </a:xfrm>
          <a:prstGeom prst="rect">
            <a:avLst/>
          </a:prstGeom>
          <a:gradFill>
            <a:gsLst>
              <a:gs pos="0">
                <a:srgbClr val="E3D4C7"/>
              </a:gs>
              <a:gs pos="35000">
                <a:srgbClr val="EAE0D7"/>
              </a:gs>
              <a:gs pos="100000">
                <a:srgbClr val="F7F3EF"/>
              </a:gs>
            </a:gsLst>
            <a:lin ang="16200000"/>
          </a:gradFill>
          <a:ln w="9360">
            <a:solidFill>
              <a:srgbClr val="A7988B"/>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21" name="CustomShape 20"/>
          <p:cNvSpPr/>
          <p:nvPr/>
        </p:nvSpPr>
        <p:spPr>
          <a:xfrm>
            <a:off x="5821200" y="4452840"/>
            <a:ext cx="577440" cy="3351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800" b="1" strike="noStrike" spc="-1">
                <a:solidFill>
                  <a:srgbClr val="808080"/>
                </a:solidFill>
                <a:latin typeface="Tahoma"/>
                <a:ea typeface="Tahoma"/>
              </a:rPr>
              <a:t>Red Hat R6.4</a:t>
            </a:r>
            <a:endParaRPr lang="en-US" sz="800" b="0" strike="noStrike" spc="-1">
              <a:latin typeface="Arial"/>
            </a:endParaRPr>
          </a:p>
        </p:txBody>
      </p:sp>
      <p:sp>
        <p:nvSpPr>
          <p:cNvPr id="1522" name="CustomShape 21"/>
          <p:cNvSpPr/>
          <p:nvPr/>
        </p:nvSpPr>
        <p:spPr>
          <a:xfrm>
            <a:off x="5821200" y="4106160"/>
            <a:ext cx="577440" cy="447120"/>
          </a:xfrm>
          <a:prstGeom prst="rect">
            <a:avLst/>
          </a:prstGeom>
          <a:gradFill>
            <a:gsLst>
              <a:gs pos="0">
                <a:srgbClr val="B1E2FF"/>
              </a:gs>
              <a:gs pos="35000">
                <a:srgbClr val="C7EAFF"/>
              </a:gs>
              <a:gs pos="100000">
                <a:srgbClr val="EAF7FF"/>
              </a:gs>
            </a:gsLst>
            <a:lin ang="16200000"/>
          </a:gradFill>
          <a:ln w="9360">
            <a:solidFill>
              <a:srgbClr val="38B5E3"/>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23" name="CustomShape 22"/>
          <p:cNvSpPr/>
          <p:nvPr/>
        </p:nvSpPr>
        <p:spPr>
          <a:xfrm>
            <a:off x="5821200" y="4132080"/>
            <a:ext cx="577440" cy="3956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000" b="0" strike="noStrike" spc="-1">
                <a:solidFill>
                  <a:srgbClr val="000000"/>
                </a:solidFill>
                <a:latin typeface="Tahoma"/>
                <a:ea typeface="Tahoma"/>
              </a:rPr>
              <a:t>OTMC R2.0</a:t>
            </a:r>
            <a:endParaRPr lang="en-US" sz="1000" b="0" strike="noStrike" spc="-1">
              <a:latin typeface="Arial"/>
            </a:endParaRPr>
          </a:p>
        </p:txBody>
      </p:sp>
      <p:pic>
        <p:nvPicPr>
          <p:cNvPr id="1524" name="image154.png"/>
          <p:cNvPicPr/>
          <p:nvPr/>
        </p:nvPicPr>
        <p:blipFill>
          <a:blip r:embed="rId6" cstate="print"/>
          <a:stretch/>
        </p:blipFill>
        <p:spPr>
          <a:xfrm>
            <a:off x="6563880" y="4207680"/>
            <a:ext cx="282600" cy="340560"/>
          </a:xfrm>
          <a:prstGeom prst="rect">
            <a:avLst/>
          </a:prstGeom>
          <a:ln w="12600">
            <a:noFill/>
          </a:ln>
        </p:spPr>
      </p:pic>
      <p:pic>
        <p:nvPicPr>
          <p:cNvPr id="1525" name="image154.png"/>
          <p:cNvPicPr/>
          <p:nvPr/>
        </p:nvPicPr>
        <p:blipFill>
          <a:blip r:embed="rId6" cstate="print"/>
          <a:stretch/>
        </p:blipFill>
        <p:spPr>
          <a:xfrm>
            <a:off x="6422040" y="4235040"/>
            <a:ext cx="282600" cy="340560"/>
          </a:xfrm>
          <a:prstGeom prst="rect">
            <a:avLst/>
          </a:prstGeom>
          <a:ln w="12600">
            <a:noFill/>
          </a:ln>
        </p:spPr>
      </p:pic>
      <p:pic>
        <p:nvPicPr>
          <p:cNvPr id="1526" name="image153.png"/>
          <p:cNvPicPr/>
          <p:nvPr/>
        </p:nvPicPr>
        <p:blipFill>
          <a:blip r:embed="rId5" cstate="print"/>
          <a:stretch/>
        </p:blipFill>
        <p:spPr>
          <a:xfrm>
            <a:off x="5785920" y="6072840"/>
            <a:ext cx="1095480" cy="320400"/>
          </a:xfrm>
          <a:prstGeom prst="rect">
            <a:avLst/>
          </a:prstGeom>
          <a:ln w="12600">
            <a:noFill/>
          </a:ln>
        </p:spPr>
      </p:pic>
      <p:sp>
        <p:nvSpPr>
          <p:cNvPr id="1527" name="Line 23"/>
          <p:cNvSpPr/>
          <p:nvPr/>
        </p:nvSpPr>
        <p:spPr>
          <a:xfrm>
            <a:off x="6279120" y="4883040"/>
            <a:ext cx="360" cy="882000"/>
          </a:xfrm>
          <a:prstGeom prst="line">
            <a:avLst/>
          </a:prstGeom>
          <a:ln w="38160">
            <a:solidFill>
              <a:srgbClr val="3DB7E4"/>
            </a:solidFill>
            <a:bevel/>
            <a:tailEnd type="triangle" w="med" len="med"/>
          </a:ln>
        </p:spPr>
        <p:style>
          <a:lnRef idx="0">
            <a:scrgbClr r="0" g="0" b="0"/>
          </a:lnRef>
          <a:fillRef idx="0">
            <a:scrgbClr r="0" g="0" b="0"/>
          </a:fillRef>
          <a:effectRef idx="0">
            <a:scrgbClr r="0" g="0" b="0"/>
          </a:effectRef>
          <a:fontRef idx="minor"/>
        </p:style>
      </p:sp>
      <p:pic>
        <p:nvPicPr>
          <p:cNvPr id="1528" name="image155.png"/>
          <p:cNvPicPr/>
          <p:nvPr/>
        </p:nvPicPr>
        <p:blipFill>
          <a:blip r:embed="rId7" cstate="print"/>
          <a:stretch/>
        </p:blipFill>
        <p:spPr>
          <a:xfrm>
            <a:off x="8515440" y="4620240"/>
            <a:ext cx="212760" cy="190080"/>
          </a:xfrm>
          <a:prstGeom prst="rect">
            <a:avLst/>
          </a:prstGeom>
          <a:ln w="12600">
            <a:noFill/>
          </a:ln>
        </p:spPr>
      </p:pic>
      <p:pic>
        <p:nvPicPr>
          <p:cNvPr id="1529" name="image154.png"/>
          <p:cNvPicPr/>
          <p:nvPr/>
        </p:nvPicPr>
        <p:blipFill>
          <a:blip r:embed="rId6" cstate="print"/>
          <a:stretch/>
        </p:blipFill>
        <p:spPr>
          <a:xfrm>
            <a:off x="8142120" y="4202280"/>
            <a:ext cx="282600" cy="340560"/>
          </a:xfrm>
          <a:prstGeom prst="rect">
            <a:avLst/>
          </a:prstGeom>
          <a:ln w="12600">
            <a:noFill/>
          </a:ln>
        </p:spPr>
      </p:pic>
      <p:sp>
        <p:nvSpPr>
          <p:cNvPr id="1530" name="CustomShape 24"/>
          <p:cNvSpPr/>
          <p:nvPr/>
        </p:nvSpPr>
        <p:spPr>
          <a:xfrm>
            <a:off x="7484040" y="4650120"/>
            <a:ext cx="577440" cy="133200"/>
          </a:xfrm>
          <a:prstGeom prst="rect">
            <a:avLst/>
          </a:prstGeom>
          <a:gradFill>
            <a:gsLst>
              <a:gs pos="0">
                <a:srgbClr val="E3D4C7"/>
              </a:gs>
              <a:gs pos="35000">
                <a:srgbClr val="EAE0D7"/>
              </a:gs>
              <a:gs pos="100000">
                <a:srgbClr val="F7F3EF"/>
              </a:gs>
            </a:gsLst>
            <a:lin ang="16200000"/>
          </a:gradFill>
          <a:ln w="9360">
            <a:solidFill>
              <a:srgbClr val="A7988B"/>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31" name="CustomShape 25"/>
          <p:cNvSpPr/>
          <p:nvPr/>
        </p:nvSpPr>
        <p:spPr>
          <a:xfrm>
            <a:off x="7484040" y="4548960"/>
            <a:ext cx="577440" cy="33516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800" b="1" strike="noStrike" spc="-1">
                <a:solidFill>
                  <a:srgbClr val="808080"/>
                </a:solidFill>
                <a:latin typeface="Tahoma"/>
                <a:ea typeface="Tahoma"/>
              </a:rPr>
              <a:t>Red Hat R6.4</a:t>
            </a:r>
            <a:endParaRPr lang="en-US" sz="800" b="0" strike="noStrike" spc="-1">
              <a:latin typeface="Arial"/>
            </a:endParaRPr>
          </a:p>
        </p:txBody>
      </p:sp>
      <p:sp>
        <p:nvSpPr>
          <p:cNvPr id="1532" name="CustomShape 26"/>
          <p:cNvSpPr/>
          <p:nvPr/>
        </p:nvSpPr>
        <p:spPr>
          <a:xfrm>
            <a:off x="7484040" y="4202280"/>
            <a:ext cx="577440" cy="447120"/>
          </a:xfrm>
          <a:prstGeom prst="rect">
            <a:avLst/>
          </a:prstGeom>
          <a:gradFill>
            <a:gsLst>
              <a:gs pos="0">
                <a:srgbClr val="B1E2FF"/>
              </a:gs>
              <a:gs pos="35000">
                <a:srgbClr val="C7EAFF"/>
              </a:gs>
              <a:gs pos="100000">
                <a:srgbClr val="EAF7FF"/>
              </a:gs>
            </a:gsLst>
            <a:lin ang="16200000"/>
          </a:gradFill>
          <a:ln w="9360">
            <a:solidFill>
              <a:srgbClr val="38B5E3"/>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33" name="CustomShape 27"/>
          <p:cNvSpPr/>
          <p:nvPr/>
        </p:nvSpPr>
        <p:spPr>
          <a:xfrm>
            <a:off x="7484040" y="4227840"/>
            <a:ext cx="577440" cy="39564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000" b="0" strike="noStrike" spc="-1">
                <a:solidFill>
                  <a:srgbClr val="000000"/>
                </a:solidFill>
                <a:latin typeface="Tahoma"/>
                <a:ea typeface="Tahoma"/>
              </a:rPr>
              <a:t>OTMC R2.0</a:t>
            </a:r>
            <a:endParaRPr lang="en-US" sz="1000" b="0" strike="noStrike" spc="-1">
              <a:latin typeface="Arial"/>
            </a:endParaRPr>
          </a:p>
        </p:txBody>
      </p:sp>
      <p:pic>
        <p:nvPicPr>
          <p:cNvPr id="1534" name="image154.png"/>
          <p:cNvPicPr/>
          <p:nvPr/>
        </p:nvPicPr>
        <p:blipFill>
          <a:blip r:embed="rId6" cstate="print"/>
          <a:stretch/>
        </p:blipFill>
        <p:spPr>
          <a:xfrm>
            <a:off x="8226720" y="4303800"/>
            <a:ext cx="282600" cy="340560"/>
          </a:xfrm>
          <a:prstGeom prst="rect">
            <a:avLst/>
          </a:prstGeom>
          <a:ln w="12600">
            <a:noFill/>
          </a:ln>
        </p:spPr>
      </p:pic>
      <p:pic>
        <p:nvPicPr>
          <p:cNvPr id="1535" name="image154.png"/>
          <p:cNvPicPr/>
          <p:nvPr/>
        </p:nvPicPr>
        <p:blipFill>
          <a:blip r:embed="rId6" cstate="print"/>
          <a:stretch/>
        </p:blipFill>
        <p:spPr>
          <a:xfrm>
            <a:off x="8085240" y="4331160"/>
            <a:ext cx="282600" cy="340560"/>
          </a:xfrm>
          <a:prstGeom prst="rect">
            <a:avLst/>
          </a:prstGeom>
          <a:ln w="12600">
            <a:noFill/>
          </a:ln>
        </p:spPr>
      </p:pic>
      <p:sp>
        <p:nvSpPr>
          <p:cNvPr id="1536" name="CustomShape 28"/>
          <p:cNvSpPr/>
          <p:nvPr/>
        </p:nvSpPr>
        <p:spPr>
          <a:xfrm>
            <a:off x="7396200" y="3858480"/>
            <a:ext cx="1287000" cy="25812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100" b="1" u="sng" strike="noStrike" spc="-1">
                <a:solidFill>
                  <a:srgbClr val="E50202"/>
                </a:solidFill>
                <a:uFillTx/>
                <a:latin typeface="Tahoma"/>
                <a:ea typeface="Tahoma"/>
              </a:rPr>
              <a:t>SW virtualized </a:t>
            </a:r>
            <a:endParaRPr lang="en-US" sz="1100" b="0" strike="noStrike" spc="-1">
              <a:latin typeface="Arial"/>
            </a:endParaRPr>
          </a:p>
        </p:txBody>
      </p:sp>
      <p:sp>
        <p:nvSpPr>
          <p:cNvPr id="1537" name="Line 29"/>
          <p:cNvSpPr/>
          <p:nvPr/>
        </p:nvSpPr>
        <p:spPr>
          <a:xfrm>
            <a:off x="7884000" y="4883040"/>
            <a:ext cx="14400" cy="850680"/>
          </a:xfrm>
          <a:prstGeom prst="line">
            <a:avLst/>
          </a:prstGeom>
          <a:ln w="38160">
            <a:solidFill>
              <a:srgbClr val="3DB7E4"/>
            </a:solidFill>
            <a:bevel/>
            <a:tailEnd type="triangle" w="med" len="med"/>
          </a:ln>
        </p:spPr>
        <p:style>
          <a:lnRef idx="0">
            <a:scrgbClr r="0" g="0" b="0"/>
          </a:lnRef>
          <a:fillRef idx="0">
            <a:scrgbClr r="0" g="0" b="0"/>
          </a:fillRef>
          <a:effectRef idx="0">
            <a:scrgbClr r="0" g="0" b="0"/>
          </a:effectRef>
          <a:fontRef idx="minor"/>
        </p:style>
      </p:sp>
      <p:sp>
        <p:nvSpPr>
          <p:cNvPr id="1538" name="CustomShape 30"/>
          <p:cNvSpPr/>
          <p:nvPr/>
        </p:nvSpPr>
        <p:spPr>
          <a:xfrm>
            <a:off x="7428960" y="5734080"/>
            <a:ext cx="938520" cy="133200"/>
          </a:xfrm>
          <a:prstGeom prst="rect">
            <a:avLst/>
          </a:prstGeom>
          <a:gradFill>
            <a:gsLst>
              <a:gs pos="0">
                <a:srgbClr val="E3D4C7"/>
              </a:gs>
              <a:gs pos="35000">
                <a:srgbClr val="EAE0D7"/>
              </a:gs>
              <a:gs pos="100000">
                <a:srgbClr val="F7F3EF"/>
              </a:gs>
            </a:gsLst>
            <a:lin ang="16200000"/>
          </a:gradFill>
          <a:ln w="9360">
            <a:solidFill>
              <a:srgbClr val="A7988B"/>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39" name="CustomShape 31"/>
          <p:cNvSpPr/>
          <p:nvPr/>
        </p:nvSpPr>
        <p:spPr>
          <a:xfrm>
            <a:off x="7428960" y="5679000"/>
            <a:ext cx="938520" cy="2430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000" b="1" strike="noStrike" spc="-1">
                <a:solidFill>
                  <a:srgbClr val="808080"/>
                </a:solidFill>
                <a:latin typeface="Tahoma"/>
                <a:ea typeface="Tahoma"/>
              </a:rPr>
              <a:t>VM</a:t>
            </a:r>
            <a:endParaRPr lang="en-US" sz="1000" b="0" strike="noStrike" spc="-1">
              <a:latin typeface="Arial"/>
            </a:endParaRPr>
          </a:p>
        </p:txBody>
      </p:sp>
      <p:sp>
        <p:nvSpPr>
          <p:cNvPr id="1540" name="CustomShape 32"/>
          <p:cNvSpPr/>
          <p:nvPr/>
        </p:nvSpPr>
        <p:spPr>
          <a:xfrm>
            <a:off x="7428960" y="5880240"/>
            <a:ext cx="938520" cy="133200"/>
          </a:xfrm>
          <a:prstGeom prst="rect">
            <a:avLst/>
          </a:prstGeom>
          <a:gradFill>
            <a:gsLst>
              <a:gs pos="0">
                <a:srgbClr val="E3D4C7"/>
              </a:gs>
              <a:gs pos="35000">
                <a:srgbClr val="EAE0D7"/>
              </a:gs>
              <a:gs pos="100000">
                <a:srgbClr val="F7F3EF"/>
              </a:gs>
            </a:gsLst>
            <a:lin ang="16200000"/>
          </a:gradFill>
          <a:ln w="9360">
            <a:solidFill>
              <a:srgbClr val="A7988B"/>
            </a:solidFill>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minor"/>
        </p:style>
      </p:sp>
      <p:sp>
        <p:nvSpPr>
          <p:cNvPr id="1541" name="CustomShape 33"/>
          <p:cNvSpPr/>
          <p:nvPr/>
        </p:nvSpPr>
        <p:spPr>
          <a:xfrm>
            <a:off x="7428960" y="5825160"/>
            <a:ext cx="938520" cy="243000"/>
          </a:xfrm>
          <a:prstGeom prst="rect">
            <a:avLst/>
          </a:prstGeom>
          <a:noFill/>
          <a:ln w="12600">
            <a:noFill/>
          </a:ln>
        </p:spPr>
        <p:style>
          <a:lnRef idx="0">
            <a:scrgbClr r="0" g="0" b="0"/>
          </a:lnRef>
          <a:fillRef idx="0">
            <a:scrgbClr r="0" g="0" b="0"/>
          </a:fillRef>
          <a:effectRef idx="0">
            <a:scrgbClr r="0" g="0" b="0"/>
          </a:effectRef>
          <a:fontRef idx="minor"/>
        </p:style>
        <p:txBody>
          <a:bodyPr lIns="45720" tIns="45000" rIns="45720" bIns="45000" anchor="ctr"/>
          <a:lstStyle/>
          <a:p>
            <a:pPr algn="ctr">
              <a:lnSpc>
                <a:spcPct val="100000"/>
              </a:lnSpc>
            </a:pPr>
            <a:r>
              <a:rPr lang="en-US" sz="1000" b="1" strike="noStrike" spc="-1">
                <a:solidFill>
                  <a:srgbClr val="808080"/>
                </a:solidFill>
                <a:latin typeface="Tahoma"/>
                <a:ea typeface="Tahoma"/>
              </a:rPr>
              <a:t>VM Ware</a:t>
            </a:r>
            <a:endParaRPr lang="en-US" sz="1000" b="0" strike="noStrike" spc="-1">
              <a:latin typeface="Arial"/>
            </a:endParaRPr>
          </a:p>
        </p:txBody>
      </p:sp>
      <p:sp>
        <p:nvSpPr>
          <p:cNvPr id="1542" name="CustomShape 34"/>
          <p:cNvSpPr/>
          <p:nvPr/>
        </p:nvSpPr>
        <p:spPr>
          <a:xfrm>
            <a:off x="8367480" y="4787640"/>
            <a:ext cx="540360" cy="24300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lstStyle/>
          <a:p>
            <a:pPr>
              <a:lnSpc>
                <a:spcPct val="100000"/>
              </a:lnSpc>
            </a:pPr>
            <a:r>
              <a:rPr lang="en-US" sz="1000" b="0" strike="noStrike" spc="-1">
                <a:solidFill>
                  <a:srgbClr val="E50202"/>
                </a:solidFill>
                <a:latin typeface="Tahoma"/>
                <a:ea typeface="Tahoma"/>
              </a:rPr>
              <a:t>Dongle</a:t>
            </a:r>
            <a:endParaRPr lang="en-US" sz="1000" b="0" strike="noStrike" spc="-1">
              <a:latin typeface="Arial"/>
            </a:endParaRPr>
          </a:p>
        </p:txBody>
      </p:sp>
      <p:pic>
        <p:nvPicPr>
          <p:cNvPr id="1543" name="image153.png"/>
          <p:cNvPicPr/>
          <p:nvPr/>
        </p:nvPicPr>
        <p:blipFill>
          <a:blip r:embed="rId5" cstate="print"/>
          <a:stretch/>
        </p:blipFill>
        <p:spPr>
          <a:xfrm>
            <a:off x="7336080" y="6074280"/>
            <a:ext cx="1095480" cy="320400"/>
          </a:xfrm>
          <a:prstGeom prst="rect">
            <a:avLst/>
          </a:prstGeom>
          <a:ln w="12600">
            <a:noFill/>
          </a:ln>
        </p:spPr>
      </p:pic>
      <p:sp>
        <p:nvSpPr>
          <p:cNvPr id="1544" name="CustomShape 35"/>
          <p:cNvSpPr/>
          <p:nvPr/>
        </p:nvSpPr>
        <p:spPr>
          <a:xfrm>
            <a:off x="4311720" y="5074200"/>
            <a:ext cx="1061280" cy="425160"/>
          </a:xfrm>
          <a:prstGeom prst="rect">
            <a:avLst/>
          </a:prstGeom>
          <a:noFill/>
          <a:ln w="12600">
            <a:noFill/>
          </a:ln>
        </p:spPr>
        <p:style>
          <a:lnRef idx="0">
            <a:scrgbClr r="0" g="0" b="0"/>
          </a:lnRef>
          <a:fillRef idx="0">
            <a:scrgbClr r="0" g="0" b="0"/>
          </a:fillRef>
          <a:effectRef idx="0">
            <a:scrgbClr r="0" g="0" b="0"/>
          </a:effectRef>
          <a:fontRef idx="minor"/>
        </p:style>
        <p:txBody>
          <a:bodyPr wrap="none" lIns="45720" tIns="45000" rIns="45720" bIns="45000" anchor="ctr"/>
          <a:lstStyle/>
          <a:p>
            <a:pPr>
              <a:lnSpc>
                <a:spcPct val="100000"/>
              </a:lnSpc>
            </a:pPr>
            <a:r>
              <a:rPr lang="en-US" sz="1100" b="0" strike="noStrike" spc="-1">
                <a:solidFill>
                  <a:srgbClr val="404040"/>
                </a:solidFill>
                <a:latin typeface="Trebuchet MS"/>
                <a:ea typeface="Trebuchet MS"/>
              </a:rPr>
              <a:t>BTCO delivered</a:t>
            </a:r>
            <a:r>
              <a:t/>
            </a:r>
            <a:br/>
            <a:r>
              <a:rPr lang="en-US" sz="1100" b="0" strike="noStrike" spc="-1">
                <a:solidFill>
                  <a:srgbClr val="404040"/>
                </a:solidFill>
                <a:latin typeface="Trebuchet MS"/>
                <a:ea typeface="Trebuchet MS"/>
              </a:rPr>
              <a:t>from ALE </a:t>
            </a:r>
            <a:endParaRPr lang="en-US" sz="1100" b="0" strike="noStrike" spc="-1">
              <a:latin typeface="Arial"/>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FondTitre V3_1"/>
          <p:cNvPicPr/>
          <p:nvPr/>
        </p:nvPicPr>
        <p:blipFill>
          <a:blip r:embed="rId2" cstate="print"/>
          <a:stretch/>
        </p:blipFill>
        <p:spPr>
          <a:xfrm>
            <a:off x="6237" y="21866"/>
            <a:ext cx="9143280" cy="6065280"/>
          </a:xfrm>
          <a:prstGeom prst="rect">
            <a:avLst/>
          </a:prstGeom>
          <a:ln w="12600">
            <a:noFill/>
          </a:ln>
        </p:spPr>
      </p:pic>
      <p:pic>
        <p:nvPicPr>
          <p:cNvPr id="1545" name="magic"/>
          <p:cNvPicPr/>
          <p:nvPr/>
        </p:nvPicPr>
        <p:blipFill>
          <a:blip r:embed="rId3" cstate="print"/>
          <a:stretch/>
        </p:blipFill>
        <p:spPr>
          <a:xfrm>
            <a:off x="0" y="55800"/>
            <a:ext cx="126360" cy="124920"/>
          </a:xfrm>
          <a:prstGeom prst="rect">
            <a:avLst/>
          </a:prstGeom>
          <a:ln w="12600">
            <a:noFill/>
          </a:ln>
        </p:spPr>
      </p:pic>
      <p:sp>
        <p:nvSpPr>
          <p:cNvPr id="1546" name="CustomShape 1"/>
          <p:cNvSpPr/>
          <p:nvPr/>
        </p:nvSpPr>
        <p:spPr>
          <a:xfrm>
            <a:off x="0" y="3554640"/>
            <a:ext cx="8685360" cy="761040"/>
          </a:xfrm>
          <a:prstGeom prst="rect">
            <a:avLst/>
          </a:prstGeom>
          <a:noFill/>
          <a:ln w="12600">
            <a:noFill/>
          </a:ln>
        </p:spPr>
        <p:style>
          <a:lnRef idx="0">
            <a:scrgbClr r="0" g="0" b="0"/>
          </a:lnRef>
          <a:fillRef idx="0">
            <a:scrgbClr r="0" g="0" b="0"/>
          </a:fillRef>
          <a:effectRef idx="0">
            <a:scrgbClr r="0" g="0" b="0"/>
          </a:effectRef>
          <a:fontRef idx="minor"/>
        </p:style>
        <p:txBody>
          <a:bodyPr lIns="45360" tIns="45360" rIns="45360" bIns="45360"/>
          <a:lstStyle/>
          <a:p>
            <a:pPr>
              <a:lnSpc>
                <a:spcPct val="100000"/>
              </a:lnSpc>
              <a:spcBef>
                <a:spcPts val="2599"/>
              </a:spcBef>
            </a:pPr>
            <a:r>
              <a:rPr lang="en-US" sz="4400" b="1" strike="noStrike" spc="-1" dirty="0" err="1">
                <a:solidFill>
                  <a:srgbClr val="FFFFFF"/>
                </a:solidFill>
                <a:latin typeface="FuturaA Bk BT"/>
                <a:ea typeface="FuturaA Bk BT"/>
              </a:rPr>
              <a:t>Разное</a:t>
            </a:r>
            <a:endParaRPr lang="en-US" sz="4400" b="0" strike="noStrike" spc="-1" dirty="0">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7" name="Line 1"/>
          <p:cNvSpPr/>
          <p:nvPr/>
        </p:nvSpPr>
        <p:spPr>
          <a:xfrm>
            <a:off x="251280" y="2132640"/>
            <a:ext cx="8537400" cy="1440"/>
          </a:xfrm>
          <a:prstGeom prst="line">
            <a:avLst/>
          </a:prstGeom>
          <a:ln>
            <a:solidFill>
              <a:schemeClr val="accent3"/>
            </a:solidFill>
          </a:ln>
        </p:spPr>
        <p:style>
          <a:lnRef idx="0">
            <a:scrgbClr r="0" g="0" b="0"/>
          </a:lnRef>
          <a:fillRef idx="0">
            <a:scrgbClr r="0" g="0" b="0"/>
          </a:fillRef>
          <a:effectRef idx="0">
            <a:scrgbClr r="0" g="0" b="0"/>
          </a:effectRef>
          <a:fontRef idx="minor"/>
        </p:style>
      </p:sp>
      <p:sp>
        <p:nvSpPr>
          <p:cNvPr id="1548" name="CustomShape 2"/>
          <p:cNvSpPr/>
          <p:nvPr/>
        </p:nvSpPr>
        <p:spPr>
          <a:xfrm>
            <a:off x="8120880" y="6553080"/>
            <a:ext cx="876960" cy="2437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800" b="1" strike="noStrike" spc="-1">
                <a:solidFill>
                  <a:srgbClr val="FFFFFF"/>
                </a:solidFill>
                <a:latin typeface="Calibri"/>
                <a:ea typeface="Calibri"/>
              </a:rPr>
              <a:t>FUTURE-READY</a:t>
            </a:r>
            <a:endParaRPr lang="en-US" sz="800" b="0" strike="noStrike" spc="-1">
              <a:latin typeface="Arial"/>
            </a:endParaRPr>
          </a:p>
          <a:p>
            <a:pPr algn="ctr">
              <a:lnSpc>
                <a:spcPct val="100000"/>
              </a:lnSpc>
            </a:pPr>
            <a:r>
              <a:rPr lang="en-US" sz="800" b="1" strike="noStrike" spc="-1">
                <a:solidFill>
                  <a:srgbClr val="FFFFFF"/>
                </a:solidFill>
                <a:latin typeface="Calibri"/>
                <a:ea typeface="Calibri"/>
              </a:rPr>
              <a:t>SOLUTIONS</a:t>
            </a:r>
            <a:endParaRPr lang="en-US" sz="800" b="0" strike="noStrike" spc="-1">
              <a:latin typeface="Arial"/>
            </a:endParaRPr>
          </a:p>
        </p:txBody>
      </p:sp>
      <p:sp>
        <p:nvSpPr>
          <p:cNvPr id="1549" name="CustomShape 3"/>
          <p:cNvSpPr/>
          <p:nvPr/>
        </p:nvSpPr>
        <p:spPr>
          <a:xfrm>
            <a:off x="179640" y="224280"/>
            <a:ext cx="8784720" cy="17971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endParaRPr lang="en-US" sz="1800" b="0" strike="noStrike" spc="-1">
              <a:latin typeface="Arial"/>
            </a:endParaRPr>
          </a:p>
          <a:p>
            <a:pPr>
              <a:lnSpc>
                <a:spcPct val="100000"/>
              </a:lnSpc>
            </a:pPr>
            <a:r>
              <a:rPr lang="en-US" sz="2800" b="1" strike="noStrike" spc="-1">
                <a:solidFill>
                  <a:srgbClr val="202020"/>
                </a:solidFill>
                <a:latin typeface="Calibri"/>
                <a:ea typeface="Calibri"/>
              </a:rPr>
              <a:t>Обучение/сертификация инженеров online или </a:t>
            </a:r>
            <a:endParaRPr lang="en-US" sz="2800" b="0" strike="noStrike" spc="-1">
              <a:latin typeface="Arial"/>
            </a:endParaRPr>
          </a:p>
          <a:p>
            <a:pPr>
              <a:lnSpc>
                <a:spcPct val="100000"/>
              </a:lnSpc>
            </a:pPr>
            <a:r>
              <a:rPr lang="en-US" sz="2800" b="1" strike="noStrike" spc="-1">
                <a:solidFill>
                  <a:srgbClr val="202020"/>
                </a:solidFill>
                <a:latin typeface="Calibri"/>
                <a:ea typeface="Calibri"/>
              </a:rPr>
              <a:t>в УЦ в </a:t>
            </a:r>
            <a:r>
              <a:rPr lang="en-US" sz="2800" b="1" strike="noStrike" spc="-1">
                <a:solidFill>
                  <a:srgbClr val="E82444"/>
                </a:solidFill>
                <a:latin typeface="Calibri"/>
                <a:ea typeface="Calibri"/>
              </a:rPr>
              <a:t>Москве</a:t>
            </a:r>
            <a:endParaRPr lang="en-US" sz="2800" b="0" strike="noStrike" spc="-1">
              <a:latin typeface="Arial"/>
            </a:endParaRPr>
          </a:p>
          <a:p>
            <a:pPr>
              <a:lnSpc>
                <a:spcPct val="100000"/>
              </a:lnSpc>
            </a:pPr>
            <a:r>
              <a:rPr lang="en-US" sz="2800" b="1" strike="noStrike" spc="-1">
                <a:solidFill>
                  <a:srgbClr val="202020"/>
                </a:solidFill>
                <a:latin typeface="Calibri"/>
                <a:ea typeface="Calibri"/>
              </a:rPr>
              <a:t>Сертификаты действительны в течение 2 лет</a:t>
            </a:r>
            <a:endParaRPr lang="en-US" sz="2800" b="0" strike="noStrike" spc="-1">
              <a:latin typeface="Arial"/>
            </a:endParaRPr>
          </a:p>
        </p:txBody>
      </p:sp>
      <p:pic>
        <p:nvPicPr>
          <p:cNvPr id="1550" name="http://digit.ru/images/41386/73/413867395.jpg"/>
          <p:cNvPicPr/>
          <p:nvPr/>
        </p:nvPicPr>
        <p:blipFill>
          <a:blip r:embed="rId3" cstate="print"/>
          <a:stretch/>
        </p:blipFill>
        <p:spPr>
          <a:xfrm>
            <a:off x="1752840" y="2579760"/>
            <a:ext cx="5084640" cy="3699000"/>
          </a:xfrm>
          <a:prstGeom prst="rect">
            <a:avLst/>
          </a:prstGeom>
          <a:ln w="12600">
            <a:noFill/>
          </a:ln>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 name="Line 1"/>
          <p:cNvSpPr/>
          <p:nvPr/>
        </p:nvSpPr>
        <p:spPr>
          <a:xfrm>
            <a:off x="179512" y="764704"/>
            <a:ext cx="8537400" cy="1440"/>
          </a:xfrm>
          <a:prstGeom prst="line">
            <a:avLst/>
          </a:prstGeom>
          <a:ln>
            <a:solidFill>
              <a:schemeClr val="accent3"/>
            </a:solidFill>
          </a:ln>
        </p:spPr>
        <p:style>
          <a:lnRef idx="0">
            <a:scrgbClr r="0" g="0" b="0"/>
          </a:lnRef>
          <a:fillRef idx="0">
            <a:scrgbClr r="0" g="0" b="0"/>
          </a:fillRef>
          <a:effectRef idx="0">
            <a:scrgbClr r="0" g="0" b="0"/>
          </a:effectRef>
          <a:fontRef idx="minor"/>
        </p:style>
      </p:sp>
      <p:sp>
        <p:nvSpPr>
          <p:cNvPr id="1552" name="CustomShape 2"/>
          <p:cNvSpPr/>
          <p:nvPr/>
        </p:nvSpPr>
        <p:spPr>
          <a:xfrm>
            <a:off x="8120880" y="6553080"/>
            <a:ext cx="876960" cy="2437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800" b="1" strike="noStrike" spc="-1">
                <a:solidFill>
                  <a:srgbClr val="FFFFFF"/>
                </a:solidFill>
                <a:latin typeface="Calibri"/>
                <a:ea typeface="Calibri"/>
              </a:rPr>
              <a:t>FUTURE-READY</a:t>
            </a:r>
            <a:endParaRPr lang="en-US" sz="800" b="0" strike="noStrike" spc="-1">
              <a:latin typeface="Arial"/>
            </a:endParaRPr>
          </a:p>
          <a:p>
            <a:pPr algn="ctr">
              <a:lnSpc>
                <a:spcPct val="100000"/>
              </a:lnSpc>
            </a:pPr>
            <a:r>
              <a:rPr lang="en-US" sz="800" b="1" strike="noStrike" spc="-1">
                <a:solidFill>
                  <a:srgbClr val="FFFFFF"/>
                </a:solidFill>
                <a:latin typeface="Calibri"/>
                <a:ea typeface="Calibri"/>
              </a:rPr>
              <a:t>SOLUTIONS</a:t>
            </a:r>
            <a:endParaRPr lang="en-US" sz="800" b="0" strike="noStrike" spc="-1">
              <a:latin typeface="Arial"/>
            </a:endParaRPr>
          </a:p>
        </p:txBody>
      </p:sp>
      <p:sp>
        <p:nvSpPr>
          <p:cNvPr id="1553" name="CustomShape 3"/>
          <p:cNvSpPr/>
          <p:nvPr/>
        </p:nvSpPr>
        <p:spPr>
          <a:xfrm>
            <a:off x="179512" y="188640"/>
            <a:ext cx="8228880" cy="774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3200" b="1" strike="noStrike" spc="-1" dirty="0" err="1">
                <a:solidFill>
                  <a:srgbClr val="E82444"/>
                </a:solidFill>
                <a:latin typeface="Calibri"/>
                <a:ea typeface="Calibri"/>
              </a:rPr>
              <a:t>Партнерская</a:t>
            </a:r>
            <a:r>
              <a:rPr lang="en-US" sz="3200" b="1" strike="noStrike" spc="-1" dirty="0">
                <a:solidFill>
                  <a:srgbClr val="E82444"/>
                </a:solidFill>
                <a:latin typeface="Calibri"/>
                <a:ea typeface="Calibri"/>
              </a:rPr>
              <a:t> </a:t>
            </a:r>
            <a:r>
              <a:rPr lang="en-US" sz="3200" b="1" strike="noStrike" spc="-1" dirty="0" err="1">
                <a:solidFill>
                  <a:srgbClr val="E82444"/>
                </a:solidFill>
                <a:latin typeface="Calibri"/>
                <a:ea typeface="Calibri"/>
              </a:rPr>
              <a:t>программа</a:t>
            </a:r>
            <a:r>
              <a:rPr lang="en-US" sz="3200" b="1" strike="noStrike" spc="-1" dirty="0">
                <a:solidFill>
                  <a:srgbClr val="E82444"/>
                </a:solidFill>
                <a:latin typeface="Calibri"/>
                <a:ea typeface="Calibri"/>
              </a:rPr>
              <a:t> </a:t>
            </a:r>
            <a:r>
              <a:rPr sz="3600" dirty="0"/>
              <a:t/>
            </a:r>
            <a:br>
              <a:rPr sz="3600" dirty="0"/>
            </a:br>
            <a:endParaRPr lang="en-US" sz="3200" b="0" strike="noStrike" spc="-1" dirty="0">
              <a:latin typeface="Arial"/>
            </a:endParaRPr>
          </a:p>
        </p:txBody>
      </p:sp>
      <p:sp>
        <p:nvSpPr>
          <p:cNvPr id="1554" name="CustomShape 4"/>
          <p:cNvSpPr/>
          <p:nvPr/>
        </p:nvSpPr>
        <p:spPr>
          <a:xfrm>
            <a:off x="179640" y="764640"/>
            <a:ext cx="3207240" cy="4564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2400" b="1" strike="noStrike" spc="-1">
                <a:solidFill>
                  <a:srgbClr val="202020"/>
                </a:solidFill>
                <a:latin typeface="Calibri"/>
                <a:ea typeface="Calibri"/>
              </a:rPr>
              <a:t>Важные моменты</a:t>
            </a:r>
            <a:endParaRPr lang="en-US" sz="2400" b="0" strike="noStrike" spc="-1">
              <a:latin typeface="Arial"/>
            </a:endParaRPr>
          </a:p>
        </p:txBody>
      </p:sp>
      <p:sp>
        <p:nvSpPr>
          <p:cNvPr id="1555" name="CustomShape 5"/>
          <p:cNvSpPr/>
          <p:nvPr/>
        </p:nvSpPr>
        <p:spPr>
          <a:xfrm>
            <a:off x="0" y="1566360"/>
            <a:ext cx="9143640" cy="310896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indent="-216000">
              <a:lnSpc>
                <a:spcPct val="100000"/>
              </a:lnSpc>
              <a:buClr>
                <a:srgbClr val="202020"/>
              </a:buClr>
              <a:buFont typeface="Arial"/>
              <a:buChar char="•"/>
            </a:pPr>
            <a:r>
              <a:rPr lang="en-US" sz="1800" b="1" strike="noStrike" spc="-1" dirty="0" err="1">
                <a:solidFill>
                  <a:srgbClr val="202020"/>
                </a:solidFill>
                <a:latin typeface="Calibri"/>
                <a:ea typeface="Calibri"/>
              </a:rPr>
              <a:t>Дистрибутор</a:t>
            </a:r>
            <a:r>
              <a:rPr lang="en-US" sz="1800" b="1" strike="noStrike" spc="-1" dirty="0">
                <a:solidFill>
                  <a:srgbClr val="202020"/>
                </a:solidFill>
                <a:latin typeface="Calibri"/>
                <a:ea typeface="Calibri"/>
              </a:rPr>
              <a:t> – </a:t>
            </a:r>
            <a:r>
              <a:rPr lang="en-US" sz="1800" b="1" strike="noStrike" spc="-1" dirty="0" err="1">
                <a:solidFill>
                  <a:srgbClr val="202020"/>
                </a:solidFill>
                <a:latin typeface="Calibri"/>
                <a:ea typeface="Calibri"/>
              </a:rPr>
              <a:t>первый</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уровень</a:t>
            </a:r>
            <a:r>
              <a:rPr lang="en-US" sz="1800" b="1" strike="noStrike" spc="-1" dirty="0">
                <a:solidFill>
                  <a:srgbClr val="202020"/>
                </a:solidFill>
                <a:latin typeface="Calibri"/>
                <a:ea typeface="Calibri"/>
              </a:rPr>
              <a:t> PS-</a:t>
            </a:r>
            <a:r>
              <a:rPr lang="en-US" sz="1800" b="1" strike="noStrike" spc="-1" dirty="0" err="1">
                <a:solidFill>
                  <a:srgbClr val="202020"/>
                </a:solidFill>
                <a:latin typeface="Calibri"/>
                <a:ea typeface="Calibri"/>
              </a:rPr>
              <a:t>поддержки</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для</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партнера</a:t>
            </a:r>
            <a:r>
              <a:rPr lang="en-US" sz="1800" b="1" strike="noStrike" spc="-1" dirty="0">
                <a:solidFill>
                  <a:srgbClr val="202020"/>
                </a:solidFill>
                <a:latin typeface="Calibri"/>
                <a:ea typeface="Calibri"/>
              </a:rPr>
              <a:t>, </a:t>
            </a:r>
            <a:endParaRPr lang="en-US" sz="1800" b="0" strike="noStrike" spc="-1" dirty="0">
              <a:latin typeface="Arial"/>
            </a:endParaRPr>
          </a:p>
          <a:p>
            <a:pPr indent="-216000">
              <a:lnSpc>
                <a:spcPct val="100000"/>
              </a:lnSpc>
              <a:buClr>
                <a:srgbClr val="202020"/>
              </a:buClr>
              <a:buFont typeface="Arial"/>
              <a:buChar char="•"/>
            </a:pPr>
            <a:r>
              <a:rPr lang="en-US" sz="1800" b="1" strike="noStrike" spc="-1" dirty="0">
                <a:solidFill>
                  <a:srgbClr val="202020"/>
                </a:solidFill>
                <a:latin typeface="Calibri"/>
                <a:ea typeface="Calibri"/>
              </a:rPr>
              <a:t>IRC — </a:t>
            </a:r>
            <a:r>
              <a:rPr lang="en-US" sz="1800" b="1" strike="noStrike" spc="-1" dirty="0" err="1">
                <a:solidFill>
                  <a:srgbClr val="202020"/>
                </a:solidFill>
                <a:latin typeface="Calibri"/>
                <a:ea typeface="Calibri"/>
              </a:rPr>
              <a:t>необходимое</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для</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работы</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соглашение</a:t>
            </a:r>
            <a:endParaRPr lang="en-US" sz="1800" b="0" strike="noStrike" spc="-1" dirty="0">
              <a:latin typeface="Arial"/>
            </a:endParaRPr>
          </a:p>
          <a:p>
            <a:pPr>
              <a:lnSpc>
                <a:spcPct val="100000"/>
              </a:lnSpc>
            </a:pPr>
            <a:endParaRPr lang="en-US" sz="1800" b="0" strike="noStrike" spc="-1" dirty="0">
              <a:latin typeface="Arial"/>
            </a:endParaRPr>
          </a:p>
          <a:p>
            <a:pPr indent="-216000">
              <a:lnSpc>
                <a:spcPct val="100000"/>
              </a:lnSpc>
              <a:buClr>
                <a:srgbClr val="202020"/>
              </a:buClr>
              <a:buFont typeface="Arial"/>
              <a:buChar char="•"/>
            </a:pPr>
            <a:r>
              <a:rPr lang="en-US" sz="1800" b="1" strike="noStrike" spc="-1" dirty="0" err="1">
                <a:solidFill>
                  <a:srgbClr val="202020"/>
                </a:solidFill>
                <a:latin typeface="Calibri"/>
                <a:ea typeface="Calibri"/>
              </a:rPr>
              <a:t>Защита</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проектов</a:t>
            </a:r>
            <a:endParaRPr lang="en-US" sz="1800" b="0" strike="noStrike" spc="-1" dirty="0">
              <a:latin typeface="Arial"/>
            </a:endParaRPr>
          </a:p>
          <a:p>
            <a:pPr>
              <a:lnSpc>
                <a:spcPct val="100000"/>
              </a:lnSpc>
            </a:pPr>
            <a:endParaRPr lang="en-US" sz="1800" b="0" strike="noStrike" spc="-1" dirty="0">
              <a:latin typeface="Arial"/>
            </a:endParaRPr>
          </a:p>
          <a:p>
            <a:pPr indent="-216000">
              <a:lnSpc>
                <a:spcPct val="100000"/>
              </a:lnSpc>
              <a:buClr>
                <a:srgbClr val="EA2A4A"/>
              </a:buClr>
              <a:buFont typeface="Arial"/>
              <a:buChar char="•"/>
            </a:pPr>
            <a:r>
              <a:rPr lang="en-US" sz="1800" b="1" strike="noStrike" spc="-1" dirty="0">
                <a:solidFill>
                  <a:srgbClr val="EA2A4A"/>
                </a:solidFill>
                <a:latin typeface="Calibri"/>
                <a:ea typeface="Calibri"/>
              </a:rPr>
              <a:t>Presales</a:t>
            </a:r>
            <a:r>
              <a:rPr lang="en-US" sz="1800" b="1" strike="noStrike" spc="-1" dirty="0">
                <a:solidFill>
                  <a:srgbClr val="202020"/>
                </a:solidFill>
                <a:latin typeface="Calibri"/>
                <a:ea typeface="Calibri"/>
              </a:rPr>
              <a:t>-</a:t>
            </a:r>
            <a:r>
              <a:rPr lang="en-US" sz="1800" b="1" strike="noStrike" spc="-1" dirty="0" err="1">
                <a:solidFill>
                  <a:srgbClr val="202020"/>
                </a:solidFill>
                <a:latin typeface="Calibri"/>
                <a:ea typeface="Calibri"/>
              </a:rPr>
              <a:t>семинары</a:t>
            </a:r>
            <a:r>
              <a:rPr lang="en-US" sz="1800" b="1" strike="noStrike" spc="-1" dirty="0">
                <a:solidFill>
                  <a:srgbClr val="202020"/>
                </a:solidFill>
                <a:latin typeface="Calibri"/>
                <a:ea typeface="Calibri"/>
              </a:rPr>
              <a:t> ALU-RT </a:t>
            </a:r>
            <a:r>
              <a:rPr lang="en-US" sz="1800" b="1" strike="noStrike" spc="-1" dirty="0" err="1">
                <a:solidFill>
                  <a:srgbClr val="202020"/>
                </a:solidFill>
                <a:latin typeface="Calibri"/>
                <a:ea typeface="Calibri"/>
              </a:rPr>
              <a:t>в</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Москве</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информационно-обучающего</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характера</a:t>
            </a:r>
            <a:endParaRPr lang="en-US" sz="1800" b="0" strike="noStrike" spc="-1" dirty="0">
              <a:latin typeface="Arial"/>
            </a:endParaRPr>
          </a:p>
          <a:p>
            <a:pPr>
              <a:lnSpc>
                <a:spcPct val="100000"/>
              </a:lnSpc>
            </a:pPr>
            <a:endParaRPr lang="en-US" sz="1800" b="0" strike="noStrike" spc="-1" dirty="0">
              <a:latin typeface="Arial"/>
            </a:endParaRPr>
          </a:p>
          <a:p>
            <a:pPr indent="-216000">
              <a:lnSpc>
                <a:spcPct val="100000"/>
              </a:lnSpc>
              <a:buClr>
                <a:srgbClr val="202020"/>
              </a:buClr>
              <a:buFont typeface="Arial"/>
              <a:buChar char="•"/>
            </a:pPr>
            <a:r>
              <a:rPr lang="en-US" sz="1800" b="1" strike="noStrike" spc="-1" dirty="0">
                <a:solidFill>
                  <a:srgbClr val="202020"/>
                </a:solidFill>
                <a:latin typeface="Calibri"/>
                <a:ea typeface="Calibri"/>
              </a:rPr>
              <a:t>Sales/Presales </a:t>
            </a:r>
            <a:r>
              <a:rPr lang="en-US" sz="1800" b="1" strike="noStrike" spc="-1" dirty="0" err="1">
                <a:solidFill>
                  <a:srgbClr val="202020"/>
                </a:solidFill>
                <a:latin typeface="Calibri"/>
                <a:ea typeface="Calibri"/>
              </a:rPr>
              <a:t>вебинары</a:t>
            </a:r>
            <a:endParaRPr lang="en-US" sz="1800" b="0" strike="noStrike" spc="-1" dirty="0">
              <a:latin typeface="Arial"/>
            </a:endParaRPr>
          </a:p>
          <a:p>
            <a:pPr>
              <a:lnSpc>
                <a:spcPct val="100000"/>
              </a:lnSpc>
            </a:pPr>
            <a:endParaRPr lang="en-US" sz="1800" b="0" strike="noStrike" spc="-1" dirty="0">
              <a:latin typeface="Arial"/>
            </a:endParaRPr>
          </a:p>
          <a:p>
            <a:pPr indent="-216000">
              <a:lnSpc>
                <a:spcPct val="100000"/>
              </a:lnSpc>
              <a:buClr>
                <a:srgbClr val="EA2A4A"/>
              </a:buClr>
              <a:buFont typeface="Arial"/>
              <a:buChar char="•"/>
            </a:pPr>
            <a:r>
              <a:rPr lang="en-US" sz="1800" b="1" strike="noStrike" spc="-1" dirty="0" err="1">
                <a:solidFill>
                  <a:srgbClr val="EA2A4A"/>
                </a:solidFill>
                <a:latin typeface="Calibri"/>
                <a:ea typeface="Calibri"/>
              </a:rPr>
              <a:t>Выездные</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сессии</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и</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дистанционное</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обучение</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от</a:t>
            </a:r>
            <a:r>
              <a:rPr lang="en-US" sz="1800" b="1" strike="noStrike" spc="-1" dirty="0">
                <a:solidFill>
                  <a:srgbClr val="202020"/>
                </a:solidFill>
                <a:latin typeface="Calibri"/>
                <a:ea typeface="Calibri"/>
              </a:rPr>
              <a:t> Alcatel-Lucent University</a:t>
            </a: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r>
              <a:rPr lang="en-US" sz="1800" b="1" strike="noStrike" spc="-1" dirty="0">
                <a:solidFill>
                  <a:srgbClr val="202020"/>
                </a:solidFill>
                <a:latin typeface="Calibri"/>
                <a:ea typeface="Calibri"/>
              </a:rPr>
              <a:t>ALE — </a:t>
            </a:r>
            <a:r>
              <a:rPr lang="en-US" sz="1800" b="1" strike="noStrike" spc="-1" dirty="0" err="1">
                <a:solidFill>
                  <a:srgbClr val="202020"/>
                </a:solidFill>
                <a:latin typeface="Calibri"/>
                <a:ea typeface="Calibri"/>
              </a:rPr>
              <a:t>особенный</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вендор</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нет</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чёрного</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и</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серого</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рынка</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высокая</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прибыльность</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о</a:t>
            </a:r>
            <a:endParaRPr lang="en-US" sz="1800" b="0" strike="noStrike" spc="-1" dirty="0">
              <a:latin typeface="Arial"/>
            </a:endParaRPr>
          </a:p>
          <a:p>
            <a:pPr>
              <a:lnSpc>
                <a:spcPct val="100000"/>
              </a:lnSpc>
            </a:pPr>
            <a:r>
              <a:rPr lang="en-US" sz="1800" b="1" strike="noStrike" spc="-1" dirty="0" err="1">
                <a:solidFill>
                  <a:srgbClr val="202020"/>
                </a:solidFill>
                <a:latin typeface="Calibri"/>
                <a:ea typeface="Calibri"/>
              </a:rPr>
              <a:t>тличный</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сервисный</a:t>
            </a:r>
            <a:r>
              <a:rPr lang="en-US" sz="1800" b="1" strike="noStrike" spc="-1" dirty="0">
                <a:solidFill>
                  <a:srgbClr val="202020"/>
                </a:solidFill>
                <a:latin typeface="Calibri"/>
                <a:ea typeface="Calibri"/>
              </a:rPr>
              <a:t> </a:t>
            </a:r>
            <a:r>
              <a:rPr lang="en-US" sz="1800" b="1" strike="noStrike" spc="-1" dirty="0" err="1">
                <a:solidFill>
                  <a:srgbClr val="202020"/>
                </a:solidFill>
                <a:latin typeface="Calibri"/>
                <a:ea typeface="Calibri"/>
              </a:rPr>
              <a:t>потенциал</a:t>
            </a:r>
            <a:endParaRPr lang="en-US" sz="1800" b="0" strike="noStrike" spc="-1" dirty="0">
              <a:latin typeface="Arial"/>
            </a:endParaRPr>
          </a:p>
        </p:txBody>
      </p:sp>
      <p:pic>
        <p:nvPicPr>
          <p:cNvPr id="1556" name="http://www.dulmen.nl/images/94/516.480.jpg"/>
          <p:cNvPicPr/>
          <p:nvPr/>
        </p:nvPicPr>
        <p:blipFill>
          <a:blip r:embed="rId3" cstate="print"/>
          <a:stretch/>
        </p:blipFill>
        <p:spPr>
          <a:xfrm>
            <a:off x="3272040" y="5196600"/>
            <a:ext cx="2373840" cy="1532880"/>
          </a:xfrm>
          <a:prstGeom prst="rect">
            <a:avLst/>
          </a:prstGeom>
          <a:ln w="12600">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4" name="magic"/>
          <p:cNvPicPr/>
          <p:nvPr/>
        </p:nvPicPr>
        <p:blipFill>
          <a:blip r:embed="rId2" cstate="print"/>
          <a:stretch/>
        </p:blipFill>
        <p:spPr>
          <a:xfrm>
            <a:off x="0" y="0"/>
            <a:ext cx="126000" cy="127080"/>
          </a:xfrm>
          <a:prstGeom prst="rect">
            <a:avLst/>
          </a:prstGeom>
          <a:ln w="12600">
            <a:noFill/>
          </a:ln>
        </p:spPr>
      </p:pic>
      <p:sp>
        <p:nvSpPr>
          <p:cNvPr id="1105" name="CustomShape 1"/>
          <p:cNvSpPr/>
          <p:nvPr/>
        </p:nvSpPr>
        <p:spPr>
          <a:xfrm>
            <a:off x="0" y="4081680"/>
            <a:ext cx="8685360" cy="1456560"/>
          </a:xfrm>
          <a:prstGeom prst="rect">
            <a:avLst/>
          </a:prstGeom>
          <a:noFill/>
          <a:ln w="12600">
            <a:noFill/>
          </a:ln>
        </p:spPr>
        <p:style>
          <a:lnRef idx="0">
            <a:scrgbClr r="0" g="0" b="0"/>
          </a:lnRef>
          <a:fillRef idx="0">
            <a:scrgbClr r="0" g="0" b="0"/>
          </a:fillRef>
          <a:effectRef idx="0">
            <a:scrgbClr r="0" g="0" b="0"/>
          </a:effectRef>
          <a:fontRef idx="minor"/>
        </p:style>
        <p:txBody>
          <a:bodyPr lIns="45720" rIns="45720"/>
          <a:lstStyle/>
          <a:p>
            <a:pPr>
              <a:lnSpc>
                <a:spcPct val="100000"/>
              </a:lnSpc>
              <a:spcBef>
                <a:spcPts val="2625"/>
              </a:spcBef>
            </a:pPr>
            <a:r>
              <a:rPr lang="ru-RU" sz="4400" b="1" spc="-1" dirty="0" smtClean="0">
                <a:solidFill>
                  <a:srgbClr val="FFFFFF"/>
                </a:solidFill>
                <a:latin typeface="FuturaA Bk BT"/>
              </a:rPr>
              <a:t>Исторический экскурс</a:t>
            </a:r>
            <a:endParaRPr lang="en-US" sz="4400" b="0" strike="noStrike" spc="-1" dirty="0">
              <a:latin typeface="Arial"/>
            </a:endParaRPr>
          </a:p>
        </p:txBody>
      </p:sp>
    </p:spTree>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7" name="Line 1"/>
          <p:cNvSpPr/>
          <p:nvPr/>
        </p:nvSpPr>
        <p:spPr>
          <a:xfrm>
            <a:off x="179280" y="692640"/>
            <a:ext cx="8537400" cy="1440"/>
          </a:xfrm>
          <a:prstGeom prst="line">
            <a:avLst/>
          </a:prstGeom>
          <a:ln>
            <a:solidFill>
              <a:schemeClr val="accent3"/>
            </a:solidFill>
          </a:ln>
        </p:spPr>
        <p:style>
          <a:lnRef idx="0">
            <a:scrgbClr r="0" g="0" b="0"/>
          </a:lnRef>
          <a:fillRef idx="0">
            <a:scrgbClr r="0" g="0" b="0"/>
          </a:fillRef>
          <a:effectRef idx="0">
            <a:scrgbClr r="0" g="0" b="0"/>
          </a:effectRef>
          <a:fontRef idx="minor"/>
        </p:style>
      </p:sp>
      <p:sp>
        <p:nvSpPr>
          <p:cNvPr id="1558" name="CustomShape 2"/>
          <p:cNvSpPr/>
          <p:nvPr/>
        </p:nvSpPr>
        <p:spPr>
          <a:xfrm>
            <a:off x="8120880" y="6553080"/>
            <a:ext cx="876960" cy="243720"/>
          </a:xfrm>
          <a:prstGeom prst="rect">
            <a:avLst/>
          </a:prstGeom>
          <a:noFill/>
          <a:ln w="12600">
            <a:noFill/>
          </a:ln>
        </p:spPr>
        <p:style>
          <a:lnRef idx="0">
            <a:scrgbClr r="0" g="0" b="0"/>
          </a:lnRef>
          <a:fillRef idx="0">
            <a:scrgbClr r="0" g="0" b="0"/>
          </a:fillRef>
          <a:effectRef idx="0">
            <a:scrgbClr r="0" g="0" b="0"/>
          </a:effectRef>
          <a:fontRef idx="minor"/>
        </p:style>
        <p:txBody>
          <a:bodyPr wrap="none" lIns="0" tIns="0" rIns="0" bIns="0" anchor="ctr"/>
          <a:lstStyle/>
          <a:p>
            <a:pPr algn="ctr">
              <a:lnSpc>
                <a:spcPct val="100000"/>
              </a:lnSpc>
            </a:pPr>
            <a:r>
              <a:rPr lang="en-US" sz="800" b="1" strike="noStrike" spc="-1">
                <a:solidFill>
                  <a:srgbClr val="FFFFFF"/>
                </a:solidFill>
                <a:latin typeface="Calibri"/>
                <a:ea typeface="Calibri"/>
              </a:rPr>
              <a:t>FUTURE-READY</a:t>
            </a:r>
            <a:endParaRPr lang="en-US" sz="800" b="0" strike="noStrike" spc="-1">
              <a:latin typeface="Arial"/>
            </a:endParaRPr>
          </a:p>
          <a:p>
            <a:pPr algn="ctr">
              <a:lnSpc>
                <a:spcPct val="100000"/>
              </a:lnSpc>
            </a:pPr>
            <a:r>
              <a:rPr lang="en-US" sz="800" b="1" strike="noStrike" spc="-1">
                <a:solidFill>
                  <a:srgbClr val="FFFFFF"/>
                </a:solidFill>
                <a:latin typeface="Calibri"/>
                <a:ea typeface="Calibri"/>
              </a:rPr>
              <a:t>SOLUTIONS</a:t>
            </a:r>
            <a:endParaRPr lang="en-US" sz="800" b="0" strike="noStrike" spc="-1">
              <a:latin typeface="Arial"/>
            </a:endParaRPr>
          </a:p>
        </p:txBody>
      </p:sp>
      <p:sp>
        <p:nvSpPr>
          <p:cNvPr id="1559" name="CustomShape 3"/>
          <p:cNvSpPr/>
          <p:nvPr/>
        </p:nvSpPr>
        <p:spPr>
          <a:xfrm>
            <a:off x="179512" y="188640"/>
            <a:ext cx="8228880" cy="77400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oAutofit/>
          </a:bodyPr>
          <a:lstStyle/>
          <a:p>
            <a:pPr>
              <a:lnSpc>
                <a:spcPct val="100000"/>
              </a:lnSpc>
            </a:pPr>
            <a:r>
              <a:rPr lang="en-US" sz="2800" b="1" strike="noStrike" spc="-1" dirty="0" err="1">
                <a:solidFill>
                  <a:srgbClr val="E82444"/>
                </a:solidFill>
                <a:latin typeface="Calibri"/>
                <a:ea typeface="Calibri"/>
              </a:rPr>
              <a:t>Партнерская</a:t>
            </a:r>
            <a:r>
              <a:rPr lang="en-US" sz="2800" b="1" strike="noStrike" spc="-1" dirty="0">
                <a:solidFill>
                  <a:srgbClr val="E82444"/>
                </a:solidFill>
                <a:latin typeface="Calibri"/>
                <a:ea typeface="Calibri"/>
              </a:rPr>
              <a:t> </a:t>
            </a:r>
            <a:r>
              <a:rPr lang="en-US" sz="2800" b="1" strike="noStrike" spc="-1" dirty="0" err="1">
                <a:solidFill>
                  <a:srgbClr val="E82444"/>
                </a:solidFill>
                <a:latin typeface="Calibri"/>
                <a:ea typeface="Calibri"/>
              </a:rPr>
              <a:t>программа</a:t>
            </a:r>
            <a:r>
              <a:rPr lang="en-US" sz="2800" b="1" strike="noStrike" spc="-1" dirty="0">
                <a:solidFill>
                  <a:srgbClr val="E82444"/>
                </a:solidFill>
                <a:latin typeface="Calibri"/>
                <a:ea typeface="Calibri"/>
              </a:rPr>
              <a:t> </a:t>
            </a:r>
            <a:r>
              <a:rPr sz="3200" dirty="0"/>
              <a:t/>
            </a:r>
            <a:br>
              <a:rPr sz="3200" dirty="0"/>
            </a:br>
            <a:endParaRPr lang="en-US" sz="2800" b="0" strike="noStrike" spc="-1" dirty="0">
              <a:latin typeface="Arial"/>
            </a:endParaRPr>
          </a:p>
        </p:txBody>
      </p:sp>
      <p:sp>
        <p:nvSpPr>
          <p:cNvPr id="1560" name="CustomShape 4"/>
          <p:cNvSpPr/>
          <p:nvPr/>
        </p:nvSpPr>
        <p:spPr>
          <a:xfrm>
            <a:off x="6694200" y="1509480"/>
            <a:ext cx="1657440" cy="57816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3200" b="1" strike="noStrike" spc="-1">
                <a:solidFill>
                  <a:srgbClr val="E50202"/>
                </a:solidFill>
                <a:latin typeface="Calibri"/>
                <a:ea typeface="Calibri"/>
              </a:rPr>
              <a:t>ALE</a:t>
            </a:r>
            <a:endParaRPr lang="en-US" sz="3200" b="0" strike="noStrike" spc="-1">
              <a:latin typeface="Arial"/>
            </a:endParaRPr>
          </a:p>
        </p:txBody>
      </p:sp>
      <p:sp>
        <p:nvSpPr>
          <p:cNvPr id="1561" name="CustomShape 5"/>
          <p:cNvSpPr/>
          <p:nvPr/>
        </p:nvSpPr>
        <p:spPr>
          <a:xfrm>
            <a:off x="713880" y="1535040"/>
            <a:ext cx="1893600" cy="53244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2900" b="1" strike="noStrike" spc="-1">
                <a:solidFill>
                  <a:srgbClr val="E50202"/>
                </a:solidFill>
                <a:latin typeface="Calibri"/>
                <a:ea typeface="Calibri"/>
              </a:rPr>
              <a:t>Партнер</a:t>
            </a:r>
            <a:endParaRPr lang="en-US" sz="2900" b="0" strike="noStrike" spc="-1">
              <a:latin typeface="Arial"/>
            </a:endParaRPr>
          </a:p>
        </p:txBody>
      </p:sp>
      <p:pic>
        <p:nvPicPr>
          <p:cNvPr id="1562" name="http://www.multitop.ru/images/multizone/partner/vigodnoe-sotrudnichestvo.jpg"/>
          <p:cNvPicPr/>
          <p:nvPr/>
        </p:nvPicPr>
        <p:blipFill>
          <a:blip r:embed="rId3" cstate="print"/>
          <a:srcRect l="18950" r="17738"/>
          <a:stretch/>
        </p:blipFill>
        <p:spPr>
          <a:xfrm>
            <a:off x="3542760" y="2216880"/>
            <a:ext cx="2411280" cy="2856960"/>
          </a:xfrm>
          <a:prstGeom prst="rect">
            <a:avLst/>
          </a:prstGeom>
          <a:ln w="12600">
            <a:noFill/>
          </a:ln>
        </p:spPr>
      </p:pic>
      <p:sp>
        <p:nvSpPr>
          <p:cNvPr id="1563" name="CustomShape 6"/>
          <p:cNvSpPr/>
          <p:nvPr/>
        </p:nvSpPr>
        <p:spPr>
          <a:xfrm>
            <a:off x="106560" y="815400"/>
            <a:ext cx="4342680" cy="45648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2400" b="1" strike="noStrike" spc="-1">
                <a:solidFill>
                  <a:srgbClr val="202020"/>
                </a:solidFill>
                <a:latin typeface="Calibri"/>
                <a:ea typeface="Calibri"/>
              </a:rPr>
              <a:t>Indirect Reseller Charter</a:t>
            </a:r>
            <a:endParaRPr lang="en-US" sz="2400" b="0" strike="noStrike" spc="-1">
              <a:latin typeface="Arial"/>
            </a:endParaRPr>
          </a:p>
        </p:txBody>
      </p:sp>
      <p:sp>
        <p:nvSpPr>
          <p:cNvPr id="1564" name="CustomShape 7"/>
          <p:cNvSpPr/>
          <p:nvPr/>
        </p:nvSpPr>
        <p:spPr>
          <a:xfrm>
            <a:off x="6410880" y="2612160"/>
            <a:ext cx="2482920" cy="179424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1600" b="0" strike="noStrike" spc="-1">
                <a:solidFill>
                  <a:srgbClr val="202020"/>
                </a:solidFill>
                <a:latin typeface="Calibri"/>
                <a:ea typeface="Calibri"/>
              </a:rPr>
              <a:t>IRC :</a:t>
            </a:r>
            <a:endParaRPr lang="en-US" sz="1600" b="0" strike="noStrike" spc="-1">
              <a:latin typeface="Arial"/>
            </a:endParaRPr>
          </a:p>
          <a:p>
            <a:pPr>
              <a:lnSpc>
                <a:spcPct val="100000"/>
              </a:lnSpc>
            </a:pPr>
            <a:endParaRPr lang="en-US" sz="1600" b="0" strike="noStrike" spc="-1">
              <a:latin typeface="Arial"/>
            </a:endParaRPr>
          </a:p>
          <a:p>
            <a:pPr indent="-216000">
              <a:lnSpc>
                <a:spcPct val="100000"/>
              </a:lnSpc>
              <a:buClr>
                <a:srgbClr val="202020"/>
              </a:buClr>
              <a:buFont typeface="Arial"/>
              <a:buChar char="•"/>
            </a:pPr>
            <a:r>
              <a:rPr lang="en-US" sz="1600" b="0" strike="noStrike" spc="-1">
                <a:solidFill>
                  <a:srgbClr val="202020"/>
                </a:solidFill>
                <a:latin typeface="Calibri"/>
                <a:ea typeface="Calibri"/>
              </a:rPr>
              <a:t>Прогноз продаж</a:t>
            </a:r>
            <a:endParaRPr lang="en-US" sz="1600" b="0" strike="noStrike" spc="-1">
              <a:latin typeface="Arial"/>
            </a:endParaRPr>
          </a:p>
          <a:p>
            <a:pPr>
              <a:lnSpc>
                <a:spcPct val="100000"/>
              </a:lnSpc>
            </a:pPr>
            <a:endParaRPr lang="en-US" sz="1600" b="0" strike="noStrike" spc="-1">
              <a:latin typeface="Arial"/>
            </a:endParaRPr>
          </a:p>
          <a:p>
            <a:pPr indent="-216000">
              <a:lnSpc>
                <a:spcPct val="100000"/>
              </a:lnSpc>
              <a:buClr>
                <a:srgbClr val="202020"/>
              </a:buClr>
              <a:buFont typeface="Arial"/>
              <a:buChar char="•"/>
            </a:pPr>
            <a:r>
              <a:rPr lang="en-US" sz="1600" b="0" strike="noStrike" spc="-1">
                <a:solidFill>
                  <a:srgbClr val="202020"/>
                </a:solidFill>
                <a:latin typeface="Calibri"/>
                <a:ea typeface="Calibri"/>
              </a:rPr>
              <a:t>Реквизиты партнера</a:t>
            </a:r>
            <a:endParaRPr lang="en-US" sz="1600" b="0" strike="noStrike" spc="-1">
              <a:latin typeface="Arial"/>
            </a:endParaRPr>
          </a:p>
          <a:p>
            <a:pPr>
              <a:lnSpc>
                <a:spcPct val="100000"/>
              </a:lnSpc>
            </a:pPr>
            <a:endParaRPr lang="en-US" sz="1600" b="0" strike="noStrike" spc="-1">
              <a:latin typeface="Arial"/>
            </a:endParaRPr>
          </a:p>
          <a:p>
            <a:pPr indent="-216000">
              <a:lnSpc>
                <a:spcPct val="100000"/>
              </a:lnSpc>
              <a:buClr>
                <a:srgbClr val="202020"/>
              </a:buClr>
              <a:buFont typeface="Arial"/>
              <a:buChar char="•"/>
            </a:pPr>
            <a:r>
              <a:rPr lang="en-US" sz="1600" b="0" strike="noStrike" spc="-1">
                <a:solidFill>
                  <a:srgbClr val="202020"/>
                </a:solidFill>
                <a:latin typeface="Calibri"/>
                <a:ea typeface="Calibri"/>
              </a:rPr>
              <a:t>Условия и положения</a:t>
            </a:r>
            <a:endParaRPr lang="en-US" sz="1600" b="0" strike="noStrike" spc="-1">
              <a:latin typeface="Arial"/>
            </a:endParaRPr>
          </a:p>
        </p:txBody>
      </p:sp>
      <p:sp>
        <p:nvSpPr>
          <p:cNvPr id="1565" name="CustomShape 8"/>
          <p:cNvSpPr/>
          <p:nvPr/>
        </p:nvSpPr>
        <p:spPr>
          <a:xfrm>
            <a:off x="-23040" y="2612160"/>
            <a:ext cx="3716280" cy="2009520"/>
          </a:xfrm>
          <a:prstGeom prst="rect">
            <a:avLst/>
          </a:prstGeom>
          <a:noFill/>
          <a:ln w="12600">
            <a:noFill/>
          </a:ln>
        </p:spPr>
        <p:style>
          <a:lnRef idx="0">
            <a:scrgbClr r="0" g="0" b="0"/>
          </a:lnRef>
          <a:fillRef idx="0">
            <a:scrgbClr r="0" g="0" b="0"/>
          </a:fillRef>
          <a:effectRef idx="0">
            <a:scrgbClr r="0" g="0" b="0"/>
          </a:effectRef>
          <a:fontRef idx="minor"/>
        </p:style>
        <p:txBody>
          <a:bodyPr wrap="none" lIns="45720" rIns="45720"/>
          <a:lstStyle/>
          <a:p>
            <a:pPr>
              <a:lnSpc>
                <a:spcPct val="100000"/>
              </a:lnSpc>
            </a:pPr>
            <a:r>
              <a:rPr lang="en-US" sz="1400" b="0" strike="noStrike" spc="-1">
                <a:solidFill>
                  <a:srgbClr val="202020"/>
                </a:solidFill>
                <a:latin typeface="Calibri"/>
                <a:ea typeface="Calibri"/>
              </a:rPr>
              <a:t>Доступ к документации по продуктам</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202020"/>
                </a:solidFill>
                <a:latin typeface="Calibri"/>
                <a:ea typeface="Calibri"/>
              </a:rPr>
              <a:t>Доступ к инструментам квотирования</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202020"/>
                </a:solidFill>
                <a:latin typeface="Calibri"/>
                <a:ea typeface="Calibri"/>
              </a:rPr>
              <a:t>Возможность скачивать ПО</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202020"/>
                </a:solidFill>
                <a:latin typeface="Calibri"/>
                <a:ea typeface="Calibri"/>
              </a:rPr>
              <a:t>Postsales поддержка ALUE (eSR)</a:t>
            </a:r>
            <a:endParaRPr lang="en-US" sz="1400" b="0" strike="noStrike" spc="-1">
              <a:latin typeface="Arial"/>
            </a:endParaRPr>
          </a:p>
          <a:p>
            <a:pPr>
              <a:lnSpc>
                <a:spcPct val="100000"/>
              </a:lnSpc>
            </a:pPr>
            <a:endParaRPr lang="en-US" sz="1400" b="0" strike="noStrike" spc="-1">
              <a:latin typeface="Arial"/>
            </a:endParaRPr>
          </a:p>
          <a:p>
            <a:pPr>
              <a:lnSpc>
                <a:spcPct val="100000"/>
              </a:lnSpc>
            </a:pPr>
            <a:r>
              <a:rPr lang="en-US" sz="1400" b="0" strike="noStrike" spc="-1">
                <a:solidFill>
                  <a:srgbClr val="202020"/>
                </a:solidFill>
                <a:latin typeface="Calibri"/>
                <a:ea typeface="Calibri"/>
              </a:rPr>
              <a:t>Presales поддержка ALU-RT</a:t>
            </a:r>
            <a:endParaRPr lang="en-US" sz="1400" b="0" strike="noStrike" spc="-1">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 name="CustomShape 1"/>
          <p:cNvSpPr/>
          <p:nvPr/>
        </p:nvSpPr>
        <p:spPr>
          <a:xfrm>
            <a:off x="158760" y="336240"/>
            <a:ext cx="8200440" cy="37476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lstStyle/>
          <a:p>
            <a:pPr>
              <a:lnSpc>
                <a:spcPct val="100000"/>
              </a:lnSpc>
            </a:pPr>
            <a:r>
              <a:rPr lang="en-US" sz="2000" b="1" strike="noStrike" spc="-1">
                <a:solidFill>
                  <a:srgbClr val="404040"/>
                </a:solidFill>
                <a:latin typeface="Lucida Grande"/>
                <a:ea typeface="Lucida Grande"/>
              </a:rPr>
              <a:t>Конфигуратор ACTIS и МАО-файлы</a:t>
            </a:r>
            <a:endParaRPr lang="en-US" sz="2000" b="0" strike="noStrike" spc="-1">
              <a:latin typeface="Arial"/>
            </a:endParaRPr>
          </a:p>
        </p:txBody>
      </p:sp>
      <p:pic>
        <p:nvPicPr>
          <p:cNvPr id="1567" name="image337.png"/>
          <p:cNvPicPr/>
          <p:nvPr/>
        </p:nvPicPr>
        <p:blipFill>
          <a:blip r:embed="rId3" cstate="print"/>
          <a:stretch/>
        </p:blipFill>
        <p:spPr>
          <a:xfrm>
            <a:off x="232560" y="923760"/>
            <a:ext cx="8678520" cy="5470560"/>
          </a:xfrm>
          <a:prstGeom prst="rect">
            <a:avLst/>
          </a:prstGeom>
          <a:ln w="12600">
            <a:noFill/>
          </a:ln>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8" name="CustomShape 1"/>
          <p:cNvSpPr/>
          <p:nvPr/>
        </p:nvSpPr>
        <p:spPr>
          <a:xfrm>
            <a:off x="294480" y="947880"/>
            <a:ext cx="8663760" cy="351288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lstStyle/>
          <a:p>
            <a:pPr algn="r">
              <a:lnSpc>
                <a:spcPct val="100000"/>
              </a:lnSpc>
            </a:pPr>
            <a:endParaRPr lang="en-US" sz="1800" b="0" strike="noStrike" spc="-1">
              <a:latin typeface="Arial"/>
            </a:endParaRPr>
          </a:p>
          <a:p>
            <a:pPr indent="-216000">
              <a:lnSpc>
                <a:spcPct val="100000"/>
              </a:lnSpc>
              <a:buClr>
                <a:srgbClr val="FF0000"/>
              </a:buClr>
              <a:buFont typeface="Trebuchet MS"/>
              <a:buAutoNum type="arabicPeriod"/>
            </a:pPr>
            <a:r>
              <a:rPr lang="en-US" sz="3200" b="1" strike="noStrike" spc="-1">
                <a:solidFill>
                  <a:srgbClr val="FF0000"/>
                </a:solidFill>
                <a:latin typeface="Trebuchet MS"/>
                <a:ea typeface="Trebuchet MS"/>
              </a:rPr>
              <a:t>демо</a:t>
            </a:r>
            <a:endParaRPr lang="en-US" sz="3200" b="0" strike="noStrike" spc="-1">
              <a:latin typeface="Arial"/>
            </a:endParaRPr>
          </a:p>
          <a:p>
            <a:pPr indent="-216000">
              <a:lnSpc>
                <a:spcPct val="100000"/>
              </a:lnSpc>
              <a:buClr>
                <a:srgbClr val="404040"/>
              </a:buClr>
              <a:buFont typeface="Trebuchet MS"/>
              <a:buAutoNum type="arabicPeriod" startAt="2"/>
            </a:pPr>
            <a:r>
              <a:rPr lang="en-US" sz="3200" b="1" strike="noStrike" spc="-1">
                <a:solidFill>
                  <a:srgbClr val="404040"/>
                </a:solidFill>
                <a:latin typeface="Trebuchet MS"/>
                <a:ea typeface="Trebuchet MS"/>
              </a:rPr>
              <a:t>модернизация инсталлированной базы</a:t>
            </a:r>
            <a:endParaRPr lang="en-US" sz="3200" b="0" strike="noStrike" spc="-1">
              <a:latin typeface="Arial"/>
            </a:endParaRPr>
          </a:p>
          <a:p>
            <a:pPr indent="-216000">
              <a:lnSpc>
                <a:spcPct val="100000"/>
              </a:lnSpc>
              <a:buClr>
                <a:srgbClr val="404040"/>
              </a:buClr>
              <a:buFont typeface="Trebuchet MS"/>
              <a:buAutoNum type="arabicPeriod" startAt="2"/>
            </a:pPr>
            <a:r>
              <a:rPr lang="en-US" sz="3200" b="1" strike="noStrike" spc="-1">
                <a:solidFill>
                  <a:srgbClr val="404040"/>
                </a:solidFill>
                <a:latin typeface="Trebuchet MS"/>
                <a:ea typeface="Trebuchet MS"/>
              </a:rPr>
              <a:t>замена оборудования конкурентов</a:t>
            </a:r>
            <a:endParaRPr lang="en-US" sz="3200" b="0" strike="noStrike" spc="-1">
              <a:latin typeface="Arial"/>
            </a:endParaRPr>
          </a:p>
          <a:p>
            <a:pPr indent="-216000">
              <a:lnSpc>
                <a:spcPct val="100000"/>
              </a:lnSpc>
              <a:buClr>
                <a:srgbClr val="404040"/>
              </a:buClr>
              <a:buFont typeface="Trebuchet MS"/>
              <a:buAutoNum type="arabicPeriod" startAt="2"/>
            </a:pPr>
            <a:r>
              <a:rPr lang="en-US" sz="3200" b="1" strike="noStrike" spc="-1">
                <a:solidFill>
                  <a:srgbClr val="404040"/>
                </a:solidFill>
                <a:latin typeface="Trebuchet MS"/>
                <a:ea typeface="Trebuchet MS"/>
              </a:rPr>
              <a:t>спецскидки на весомые проекты</a:t>
            </a:r>
            <a:endParaRPr lang="en-US" sz="3200" b="0" strike="noStrike" spc="-1">
              <a:latin typeface="Arial"/>
            </a:endParaRPr>
          </a:p>
          <a:p>
            <a:pPr indent="-216000">
              <a:lnSpc>
                <a:spcPct val="100000"/>
              </a:lnSpc>
              <a:buClr>
                <a:srgbClr val="404040"/>
              </a:buClr>
              <a:buFont typeface="Trebuchet MS"/>
              <a:buAutoNum type="arabicPeriod" startAt="2"/>
            </a:pPr>
            <a:r>
              <a:rPr lang="en-US" sz="3200" b="1" strike="noStrike" spc="-1">
                <a:solidFill>
                  <a:srgbClr val="404040"/>
                </a:solidFill>
                <a:latin typeface="Trebuchet MS"/>
                <a:ea typeface="Trebuchet MS"/>
              </a:rPr>
              <a:t>особые условия при переходе к IP- и мультимедиа-коммуникациям</a:t>
            </a:r>
            <a:endParaRPr lang="en-US" sz="3200" b="0" strike="noStrike" spc="-1">
              <a:latin typeface="Arial"/>
            </a:endParaRPr>
          </a:p>
        </p:txBody>
      </p:sp>
      <p:pic>
        <p:nvPicPr>
          <p:cNvPr id="1569" name="image428.png"/>
          <p:cNvPicPr/>
          <p:nvPr/>
        </p:nvPicPr>
        <p:blipFill>
          <a:blip r:embed="rId2" cstate="print"/>
          <a:stretch/>
        </p:blipFill>
        <p:spPr>
          <a:xfrm>
            <a:off x="7051680" y="4757760"/>
            <a:ext cx="2091600" cy="2069280"/>
          </a:xfrm>
          <a:prstGeom prst="rect">
            <a:avLst/>
          </a:prstGeom>
          <a:ln w="12600">
            <a:noFill/>
          </a:ln>
        </p:spPr>
      </p:pic>
      <p:pic>
        <p:nvPicPr>
          <p:cNvPr id="1570" name="image429.png"/>
          <p:cNvPicPr/>
          <p:nvPr/>
        </p:nvPicPr>
        <p:blipFill>
          <a:blip r:embed="rId3" cstate="print"/>
          <a:stretch/>
        </p:blipFill>
        <p:spPr>
          <a:xfrm>
            <a:off x="1654560" y="383040"/>
            <a:ext cx="5224680" cy="342360"/>
          </a:xfrm>
          <a:prstGeom prst="rect">
            <a:avLst/>
          </a:prstGeom>
          <a:ln w="12600">
            <a:noFill/>
          </a:ln>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1" name="image1.png"/>
          <p:cNvPicPr/>
          <p:nvPr/>
        </p:nvPicPr>
        <p:blipFill>
          <a:blip r:embed="rId2" cstate="print"/>
          <a:stretch/>
        </p:blipFill>
        <p:spPr>
          <a:xfrm>
            <a:off x="0" y="0"/>
            <a:ext cx="9143280" cy="6336720"/>
          </a:xfrm>
          <a:prstGeom prst="rect">
            <a:avLst/>
          </a:prstGeom>
          <a:ln w="12600">
            <a:noFill/>
          </a:ln>
        </p:spPr>
      </p:pic>
      <p:sp>
        <p:nvSpPr>
          <p:cNvPr id="1572" name="CustomShape 1"/>
          <p:cNvSpPr/>
          <p:nvPr/>
        </p:nvSpPr>
        <p:spPr>
          <a:xfrm>
            <a:off x="463680" y="3167640"/>
            <a:ext cx="7993800" cy="2529360"/>
          </a:xfrm>
          <a:prstGeom prst="rect">
            <a:avLst/>
          </a:prstGeom>
          <a:noFill/>
          <a:ln w="12600">
            <a:noFill/>
          </a:ln>
        </p:spPr>
        <p:style>
          <a:lnRef idx="0">
            <a:scrgbClr r="0" g="0" b="0"/>
          </a:lnRef>
          <a:fillRef idx="0">
            <a:scrgbClr r="0" g="0" b="0"/>
          </a:fillRef>
          <a:effectRef idx="0">
            <a:scrgbClr r="0" g="0" b="0"/>
          </a:effectRef>
          <a:fontRef idx="minor"/>
        </p:style>
        <p:txBody>
          <a:bodyPr lIns="0" tIns="0" rIns="0" bIns="0" anchor="b"/>
          <a:lstStyle/>
          <a:p>
            <a:pPr>
              <a:lnSpc>
                <a:spcPct val="100000"/>
              </a:lnSpc>
            </a:pPr>
            <a:r>
              <a:rPr lang="en-US" sz="3800" b="1" strike="noStrike" spc="-1">
                <a:solidFill>
                  <a:srgbClr val="FFFFFF"/>
                </a:solidFill>
                <a:latin typeface="Lucida Grande"/>
                <a:ea typeface="Lucida Grande"/>
              </a:rPr>
              <a:t>До новых встреч!</a:t>
            </a:r>
            <a:endParaRPr lang="en-US" sz="3800" b="0" strike="noStrike" spc="-1">
              <a:latin typeface="Arial"/>
            </a:endParaRPr>
          </a:p>
          <a:p>
            <a:pPr>
              <a:lnSpc>
                <a:spcPct val="100000"/>
              </a:lnSpc>
            </a:pPr>
            <a:endParaRPr lang="en-US" sz="3800" b="0" strike="noStrike" spc="-1">
              <a:latin typeface="Arial"/>
            </a:endParaRPr>
          </a:p>
          <a:p>
            <a:pPr>
              <a:lnSpc>
                <a:spcPct val="100000"/>
              </a:lnSpc>
            </a:pPr>
            <a:endParaRPr lang="en-US" sz="3800" b="0" strike="noStrike" spc="-1">
              <a:latin typeface="Arial"/>
            </a:endParaRPr>
          </a:p>
          <a:p>
            <a:pPr>
              <a:lnSpc>
                <a:spcPct val="100000"/>
              </a:lnSpc>
            </a:pPr>
            <a:r>
              <a:rPr lang="en-US" sz="2400" b="0" strike="noStrike" spc="-1">
                <a:solidFill>
                  <a:srgbClr val="FFFFFF"/>
                </a:solidFill>
                <a:latin typeface="Lucida Grande"/>
                <a:ea typeface="Lucida Grande"/>
              </a:rPr>
              <a:t>Середа Александр</a:t>
            </a:r>
            <a:endParaRPr lang="en-US" sz="2400" b="0" strike="noStrike" spc="-1">
              <a:latin typeface="Arial"/>
            </a:endParaRPr>
          </a:p>
          <a:p>
            <a:pPr>
              <a:lnSpc>
                <a:spcPct val="100000"/>
              </a:lnSpc>
            </a:pPr>
            <a:endParaRPr lang="en-US" sz="2400" b="0" strike="noStrike" spc="-1">
              <a:latin typeface="Arial"/>
            </a:endParaRPr>
          </a:p>
          <a:p>
            <a:pPr>
              <a:lnSpc>
                <a:spcPct val="100000"/>
              </a:lnSpc>
            </a:pPr>
            <a:r>
              <a:rPr lang="en-US" sz="1800" b="0" u="sng" strike="noStrike" spc="-1">
                <a:solidFill>
                  <a:srgbClr val="000000"/>
                </a:solidFill>
                <a:uFillTx/>
                <a:latin typeface="Arial"/>
                <a:ea typeface="Arial"/>
                <a:hlinkClick r:id="rId3"/>
              </a:rPr>
              <a:t>alexander.sereda@al-enterprise.com</a:t>
            </a:r>
            <a:endParaRPr lang="en-US" sz="1800" b="0" strike="noStrike" spc="-1">
              <a:latin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0.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1.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p:nvPr>
        </p:nvSpPr>
        <p:spPr/>
        <p:txBody>
          <a:bodyPr/>
          <a:lstStyle/>
          <a:p>
            <a:endParaRPr lang="en-US"/>
          </a:p>
        </p:txBody>
      </p:sp>
      <p:pic>
        <p:nvPicPr>
          <p:cNvPr id="4" name="Picture 3" descr="IMG_0552.PN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954F8E"/>
      </a:accent1>
      <a:accent2>
        <a:srgbClr val="89C9E1"/>
      </a:accent2>
      <a:accent3>
        <a:srgbClr val="FFFFFF"/>
      </a:accent3>
      <a:accent4>
        <a:srgbClr val="373737"/>
      </a:accent4>
      <a:accent5>
        <a:srgbClr val="002A66"/>
      </a:accent5>
      <a:accent6>
        <a:srgbClr val="001B54"/>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FF4D00"/>
      </a:accent1>
      <a:accent2>
        <a:srgbClr val="91D7E7"/>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313</TotalTime>
  <Words>4852</Words>
  <Application>Microsoft Macintosh PowerPoint</Application>
  <PresentationFormat>On-screen Show (4:3)</PresentationFormat>
  <Paragraphs>815</Paragraphs>
  <Slides>63</Slides>
  <Notes>30</Notes>
  <HiddenSlides>0</HiddenSlides>
  <MMClips>0</MMClips>
  <ScaleCrop>false</ScaleCrop>
  <HeadingPairs>
    <vt:vector size="4" baseType="variant">
      <vt:variant>
        <vt:lpstr>Theme</vt:lpstr>
      </vt:variant>
      <vt:variant>
        <vt:i4>13</vt:i4>
      </vt:variant>
      <vt:variant>
        <vt:lpstr>Slide Titles</vt:lpstr>
      </vt:variant>
      <vt:variant>
        <vt:i4>63</vt:i4>
      </vt:variant>
    </vt:vector>
  </HeadingPairs>
  <TitlesOfParts>
    <vt:vector size="76"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dc:description/>
  <cp:lastModifiedBy>A.S.</cp:lastModifiedBy>
  <cp:revision>26</cp:revision>
  <dcterms:modified xsi:type="dcterms:W3CDTF">2018-02-07T09:11:09Z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name="AppVersion" pid="2">
    <vt:lpwstr>12.0000</vt:lpwstr>
  </property>
  <property fmtid="{D5CDD505-2E9C-101B-9397-08002B2CF9AE}" name="HiddenSlides" pid="3">
    <vt:i4>0</vt:i4>
  </property>
  <property fmtid="{D5CDD505-2E9C-101B-9397-08002B2CF9AE}" name="HyperlinksChanged" pid="4">
    <vt:bool>false</vt:bool>
  </property>
  <property fmtid="{D5CDD505-2E9C-101B-9397-08002B2CF9AE}" name="LinksUpToDate" pid="5">
    <vt:bool>false</vt:bool>
  </property>
  <property fmtid="{D5CDD505-2E9C-101B-9397-08002B2CF9AE}" name="MMClips" pid="6">
    <vt:i4>0</vt:i4>
  </property>
  <property fmtid="{D5CDD505-2E9C-101B-9397-08002B2CF9AE}" name="NXPowerLiteLastOptimized" pid="7">
    <vt:lpwstr>3688528</vt:lpwstr>
  </property>
  <property fmtid="{D5CDD505-2E9C-101B-9397-08002B2CF9AE}" name="NXPowerLiteSettings" pid="8">
    <vt:lpwstr>C7000400038000</vt:lpwstr>
  </property>
  <property fmtid="{D5CDD505-2E9C-101B-9397-08002B2CF9AE}" name="NXPowerLiteVersion" pid="9">
    <vt:lpwstr>S7.2.2</vt:lpwstr>
  </property>
  <property fmtid="{D5CDD505-2E9C-101B-9397-08002B2CF9AE}" name="Notes" pid="10">
    <vt:i4>30</vt:i4>
  </property>
  <property fmtid="{D5CDD505-2E9C-101B-9397-08002B2CF9AE}" name="PresentationFormat" pid="11">
    <vt:lpwstr>On-screen Show (4:3)</vt:lpwstr>
  </property>
  <property fmtid="{D5CDD505-2E9C-101B-9397-08002B2CF9AE}" name="ScaleCrop" pid="12">
    <vt:bool>false</vt:bool>
  </property>
  <property fmtid="{D5CDD505-2E9C-101B-9397-08002B2CF9AE}" name="ShareDoc" pid="13">
    <vt:bool>false</vt:bool>
  </property>
  <property fmtid="{D5CDD505-2E9C-101B-9397-08002B2CF9AE}" name="Slides" pid="14">
    <vt:i4>56</vt:i4>
  </property>
</Properties>
</file>